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EF_110BA4E8.xml" ContentType="application/vnd.ms-powerpoint.comments+xml"/>
  <Override PartName="/ppt/comments/modernComment_7FE4E059_EA3CA73C.xml" ContentType="application/vnd.ms-powerpoint.comments+xml"/>
  <Override PartName="/ppt/comments/modernComment_7FE4E05D_FDA8FC60.xml" ContentType="application/vnd.ms-powerpoint.comments+xml"/>
  <Override PartName="/ppt/comments/modernComment_7FE4E05F_B291D2BE.xml" ContentType="application/vnd.ms-powerpoint.comments+xml"/>
  <Override PartName="/ppt/comments/modernComment_AFF_C51D0A8F.xml" ContentType="application/vnd.ms-powerpoint.comments+xml"/>
  <Override PartName="/ppt/notesSlides/notesSlide2.xml" ContentType="application/vnd.openxmlformats-officedocument.presentationml.notesSlide+xml"/>
  <Override PartName="/ppt/comments/modernComment_7FE4E053_BA2168A6.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4"/>
  </p:sldMasterIdLst>
  <p:notesMasterIdLst>
    <p:notesMasterId r:id="rId24"/>
  </p:notesMasterIdLst>
  <p:sldIdLst>
    <p:sldId id="505" r:id="rId5"/>
    <p:sldId id="480" r:id="rId6"/>
    <p:sldId id="507" r:id="rId7"/>
    <p:sldId id="495" r:id="rId8"/>
    <p:sldId id="496" r:id="rId9"/>
    <p:sldId id="491" r:id="rId10"/>
    <p:sldId id="2145706073" r:id="rId11"/>
    <p:sldId id="2145706077" r:id="rId12"/>
    <p:sldId id="2145706079" r:id="rId13"/>
    <p:sldId id="2815" r:id="rId14"/>
    <p:sldId id="2145706067" r:id="rId15"/>
    <p:sldId id="488" r:id="rId16"/>
    <p:sldId id="489" r:id="rId17"/>
    <p:sldId id="500" r:id="rId18"/>
    <p:sldId id="492" r:id="rId19"/>
    <p:sldId id="513" r:id="rId20"/>
    <p:sldId id="516" r:id="rId21"/>
    <p:sldId id="510" r:id="rId22"/>
    <p:sldId id="509" r:id="rId23"/>
  </p:sldIdLst>
  <p:sldSz cx="9144000" cy="5143500" type="screen16x9"/>
  <p:notesSz cx="7077075" cy="93853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16" userDrawn="1">
          <p15:clr>
            <a:srgbClr val="A4A3A4"/>
          </p15:clr>
        </p15:guide>
        <p15:guide id="2" pos="5568" userDrawn="1">
          <p15:clr>
            <a:srgbClr val="A4A3A4"/>
          </p15:clr>
        </p15:guide>
        <p15:guide id="3" orient="horz" pos="636" userDrawn="1">
          <p15:clr>
            <a:srgbClr val="A4A3A4"/>
          </p15:clr>
        </p15:guide>
        <p15:guide id="4" orient="horz" pos="1356" userDrawn="1">
          <p15:clr>
            <a:srgbClr val="A4A3A4"/>
          </p15:clr>
        </p15:guide>
        <p15:guide id="5" pos="2112" userDrawn="1">
          <p15:clr>
            <a:srgbClr val="A4A3A4"/>
          </p15:clr>
        </p15:guide>
        <p15:guide id="6" pos="56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06DECA-E559-CF5D-640D-86DBB573F0D6}" name="Jennifer Kirkegaard" initials="JK" userId="S::jkirkegaard@gvpub.com::68238842-0294-4e6e-8ee0-4b437e236555" providerId="AD"/>
  <p188:author id="{13E7E0DD-67C9-CD5B-98AF-EA8D822D006B}" name="Jenny Kirkegaard" initials="JK" userId="bf10dbe106eb18c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4795"/>
    <a:srgbClr val="D6D6D6"/>
    <a:srgbClr val="FFFFFF"/>
    <a:srgbClr val="000000"/>
    <a:srgbClr val="EBEBEB"/>
    <a:srgbClr val="C3E3E7"/>
    <a:srgbClr val="89CEDE"/>
    <a:srgbClr val="F4BD75"/>
    <a:srgbClr val="6A798F"/>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2"/>
  </p:normalViewPr>
  <p:slideViewPr>
    <p:cSldViewPr snapToGrid="0">
      <p:cViewPr varScale="1">
        <p:scale>
          <a:sx n="141" d="100"/>
          <a:sy n="141" d="100"/>
        </p:scale>
        <p:origin x="800" y="176"/>
      </p:cViewPr>
      <p:guideLst>
        <p:guide orient="horz" pos="2916"/>
        <p:guide pos="5568"/>
        <p:guide orient="horz" pos="636"/>
        <p:guide orient="horz" pos="1356"/>
        <p:guide pos="2112"/>
        <p:guide pos="56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comments/modernComment_1EF_110BA4E8.xml><?xml version="1.0" encoding="utf-8"?>
<p188:cmLst xmlns:a="http://schemas.openxmlformats.org/drawingml/2006/main" xmlns:r="http://schemas.openxmlformats.org/officeDocument/2006/relationships" xmlns:p188="http://schemas.microsoft.com/office/powerpoint/2018/8/main">
  <p188:cm id="{E316C514-5FF8-3C4F-AC26-0D154ED01909}" authorId="{8C06DECA-E559-CF5D-640D-86DBB573F0D6}" created="2026-09-23T13:37:42.772">
    <pc:sldMkLst xmlns:pc="http://schemas.microsoft.com/office/powerpoint/2013/main/command">
      <pc:docMk/>
      <pc:sldMk cId="285975784" sldId="495"/>
    </pc:sldMkLst>
    <p188:txBody>
      <a:bodyPr/>
      <a:lstStyle/>
      <a:p>
        <a:r>
          <a:rPr lang="en-US"/>
          <a:t>Note to speakers: These should match what has been previous reviewed and approved for the program guide.  The program guide and this slide MUST match!  </a:t>
        </a:r>
      </a:p>
    </p188:txBody>
  </p188:cm>
</p188:cmLst>
</file>

<file path=ppt/comments/modernComment_7FE4E05D_FDA8FC60.xml><?xml version="1.0" encoding="utf-8"?>
<p188:cmLst xmlns:a="http://schemas.openxmlformats.org/drawingml/2006/main" xmlns:r="http://schemas.openxmlformats.org/officeDocument/2006/relationships" xmlns:p188="http://schemas.microsoft.com/office/powerpoint/2018/8/main">
  <p188:cm id="{01D28FEF-295A-E741-B072-D65EE8CD1862}" authorId="{13E7E0DD-67C9-CD5B-98AF-EA8D822D006B}" created="2026-09-23T15:17:14.781">
    <pc:sldMkLst xmlns:pc="http://schemas.microsoft.com/office/powerpoint/2013/main/command">
      <pc:docMk/>
      <pc:sldMk cId="4255710304" sldId="2145706077"/>
    </pc:sldMkLst>
    <p188:txBody>
      <a:bodyPr/>
      <a:lstStyle/>
      <a:p>
        <a:r>
          <a:rPr lang="en-US"/>
          <a:t>OPTIONAL QUIZ:
This will be presented using Mentimeter.  This is currently a screenshot.  
You can use this as an optional interactive component.</a:t>
        </a:r>
      </a:p>
    </p188:txBody>
  </p188:cm>
</p188:cmLst>
</file>

<file path=ppt/comments/modernComment_7FE4E05F_B291D2BE.xml><?xml version="1.0" encoding="utf-8"?>
<p188:cmLst xmlns:a="http://schemas.openxmlformats.org/drawingml/2006/main" xmlns:r="http://schemas.openxmlformats.org/officeDocument/2006/relationships" xmlns:p188="http://schemas.microsoft.com/office/powerpoint/2018/8/main">
  <p188:cm id="{26D4C8A7-16EB-A540-AA6C-6D51386A761A}" authorId="{8C06DECA-E559-CF5D-640D-86DBB573F0D6}" created="2026-09-23T15:36:14.688">
    <pc:sldMkLst xmlns:pc="http://schemas.microsoft.com/office/powerpoint/2013/main/command">
      <pc:docMk/>
      <pc:sldMk cId="2995901118" sldId="2145706079"/>
    </pc:sldMkLst>
    <p188:txBody>
      <a:bodyPr/>
      <a:lstStyle/>
      <a:p>
        <a:r>
          <a:rPr lang="en-US"/>
          <a:t>OPTIONAL INTERACTION
This will be presented using Mentimeter.  This is currently a screenshot.  
Interactive component using a word cloud. 
</a:t>
        </a:r>
      </a:p>
    </p188:txBody>
  </p188:cm>
</p188:cmLst>
</file>

<file path=ppt/comments/modernComment_7FE4E053_BA2168A6.xml><?xml version="1.0" encoding="utf-8"?>
<p188:cmLst xmlns:a="http://schemas.openxmlformats.org/drawingml/2006/main" xmlns:r="http://schemas.openxmlformats.org/officeDocument/2006/relationships" xmlns:p188="http://schemas.microsoft.com/office/powerpoint/2018/8/main">
  <p188:cm id="{A172C322-149B-7B43-8FA0-D01CD9EA1010}" authorId="{13E7E0DD-67C9-CD5B-98AF-EA8D822D006B}" created="2026-09-23T13:15:18.833">
    <pc:sldMkLst xmlns:pc="http://schemas.microsoft.com/office/powerpoint/2013/main/command">
      <pc:docMk/>
      <pc:sldMk cId="3122751654" sldId="2145706067"/>
    </pc:sldMkLst>
    <p188:txBody>
      <a:bodyPr/>
      <a:lstStyle/>
      <a:p>
        <a:r>
          <a:rPr lang="en-US"/>
          <a:t>REQUIRED SLIDE:
This is a summary slide of points that audience members can take home and put in place "on Monday." This slide can also include tips on where to find and how to connect with other health care professionals.
Wraps up the presentation at the conclusion of the webinar and before Q&amp;A.</a:t>
        </a:r>
      </a:p>
    </p188:txBody>
  </p188:cm>
</p188:cmLst>
</file>

<file path=ppt/comments/modernComment_7FE4E059_EA3CA73C.xml><?xml version="1.0" encoding="utf-8"?>
<p188:cmLst xmlns:a="http://schemas.openxmlformats.org/drawingml/2006/main" xmlns:r="http://schemas.openxmlformats.org/officeDocument/2006/relationships" xmlns:p188="http://schemas.microsoft.com/office/powerpoint/2018/8/main">
  <p188:cm id="{1CFC457B-8298-D349-9130-0CE276AC96ED}" authorId="{13E7E0DD-67C9-CD5B-98AF-EA8D822D006B}" created="2026-09-23T15:08:00.986">
    <pc:sldMkLst xmlns:pc="http://schemas.microsoft.com/office/powerpoint/2013/main/command">
      <pc:docMk/>
      <pc:sldMk cId="3929843516" sldId="2145706073"/>
    </pc:sldMkLst>
    <p188:txBody>
      <a:bodyPr/>
      <a:lstStyle/>
      <a:p>
        <a:r>
          <a:rPr lang="en-US"/>
          <a:t>OPTIONAL
Opening Icebreaker
This will be presented using Mentimeter.  This is currently a screenshot.  
This poll will show as a word cloud. </a:t>
        </a:r>
      </a:p>
    </p188:txBody>
  </p188:cm>
</p188:cmLst>
</file>

<file path=ppt/comments/modernComment_AFF_C51D0A8F.xml><?xml version="1.0" encoding="utf-8"?>
<p188:cmLst xmlns:a="http://schemas.openxmlformats.org/drawingml/2006/main" xmlns:r="http://schemas.openxmlformats.org/officeDocument/2006/relationships" xmlns:p188="http://schemas.microsoft.com/office/powerpoint/2018/8/main">
  <p188:cm id="{96BD5AF7-95D5-374B-AE55-CCD8752D767E}" authorId="{8C06DECA-E559-CF5D-640D-86DBB573F0D6}" created="2025-02-10T21:08:19.215">
    <pc:sldMkLst xmlns:pc="http://schemas.microsoft.com/office/powerpoint/2013/main/command">
      <pc:docMk/>
      <pc:sldMk cId="3307014799" sldId="2815"/>
    </pc:sldMkLst>
    <p188:txBody>
      <a:bodyPr/>
      <a:lstStyle/>
      <a:p>
        <a:r>
          <a:rPr lang="en-US"/>
          <a:t>REQUIRED SLIDE:
(unless previously discussed with CE team during kick-off call)
This slide itself if not required, but 
please be sure to include as least 1 case study this can be interactive using Mentimeter or a short breakout session.  This can be accomplished by using only 1 slide if necessary.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70895"/>
          </a:xfrm>
          <a:prstGeom prst="rect">
            <a:avLst/>
          </a:prstGeom>
        </p:spPr>
        <p:txBody>
          <a:bodyPr vert="horz" lIns="94064" tIns="47032" rIns="94064" bIns="47032" rtlCol="0"/>
          <a:lstStyle>
            <a:lvl1pPr algn="l">
              <a:defRPr sz="1200"/>
            </a:lvl1pPr>
          </a:lstStyle>
          <a:p>
            <a:endParaRPr lang="en-US"/>
          </a:p>
        </p:txBody>
      </p:sp>
      <p:sp>
        <p:nvSpPr>
          <p:cNvPr id="3" name="Date Placeholder 2"/>
          <p:cNvSpPr>
            <a:spLocks noGrp="1"/>
          </p:cNvSpPr>
          <p:nvPr>
            <p:ph type="dt" idx="1"/>
          </p:nvPr>
        </p:nvSpPr>
        <p:spPr>
          <a:xfrm>
            <a:off x="4008705" y="0"/>
            <a:ext cx="3066733" cy="470895"/>
          </a:xfrm>
          <a:prstGeom prst="rect">
            <a:avLst/>
          </a:prstGeom>
        </p:spPr>
        <p:txBody>
          <a:bodyPr vert="horz" lIns="94064" tIns="47032" rIns="94064" bIns="47032" rtlCol="0"/>
          <a:lstStyle>
            <a:lvl1pPr algn="r">
              <a:defRPr sz="1200"/>
            </a:lvl1pPr>
          </a:lstStyle>
          <a:p>
            <a:fld id="{A3F87164-42EC-4400-B93E-3D72826A6C38}" type="datetimeFigureOut">
              <a:rPr lang="en-US" smtClean="0"/>
              <a:t>9/28/2026</a:t>
            </a:fld>
            <a:endParaRPr lang="en-US"/>
          </a:p>
        </p:txBody>
      </p:sp>
      <p:sp>
        <p:nvSpPr>
          <p:cNvPr id="4" name="Slide Image Placeholder 3"/>
          <p:cNvSpPr>
            <a:spLocks noGrp="1" noRot="1" noChangeAspect="1"/>
          </p:cNvSpPr>
          <p:nvPr>
            <p:ph type="sldImg" idx="2"/>
          </p:nvPr>
        </p:nvSpPr>
        <p:spPr>
          <a:xfrm>
            <a:off x="723900" y="1173163"/>
            <a:ext cx="5629275" cy="3167062"/>
          </a:xfrm>
          <a:prstGeom prst="rect">
            <a:avLst/>
          </a:prstGeom>
          <a:noFill/>
          <a:ln w="12700">
            <a:solidFill>
              <a:prstClr val="black"/>
            </a:solidFill>
          </a:ln>
        </p:spPr>
        <p:txBody>
          <a:bodyPr vert="horz" lIns="94064" tIns="47032" rIns="94064" bIns="47032" rtlCol="0" anchor="ctr"/>
          <a:lstStyle/>
          <a:p>
            <a:endParaRPr lang="en-US"/>
          </a:p>
        </p:txBody>
      </p:sp>
      <p:sp>
        <p:nvSpPr>
          <p:cNvPr id="5" name="Notes Placeholder 4"/>
          <p:cNvSpPr>
            <a:spLocks noGrp="1"/>
          </p:cNvSpPr>
          <p:nvPr>
            <p:ph type="body" sz="quarter" idx="3"/>
          </p:nvPr>
        </p:nvSpPr>
        <p:spPr>
          <a:xfrm>
            <a:off x="707708" y="4516676"/>
            <a:ext cx="5661660" cy="3695462"/>
          </a:xfrm>
          <a:prstGeom prst="rect">
            <a:avLst/>
          </a:prstGeom>
        </p:spPr>
        <p:txBody>
          <a:bodyPr vert="horz" lIns="94064" tIns="47032" rIns="94064" bIns="4703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66733" cy="470894"/>
          </a:xfrm>
          <a:prstGeom prst="rect">
            <a:avLst/>
          </a:prstGeom>
        </p:spPr>
        <p:txBody>
          <a:bodyPr vert="horz" lIns="94064" tIns="47032" rIns="94064" bIns="47032"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914407"/>
            <a:ext cx="3066733" cy="470894"/>
          </a:xfrm>
          <a:prstGeom prst="rect">
            <a:avLst/>
          </a:prstGeom>
        </p:spPr>
        <p:txBody>
          <a:bodyPr vert="horz" lIns="94064" tIns="47032" rIns="94064" bIns="47032" rtlCol="0" anchor="b"/>
          <a:lstStyle>
            <a:lvl1pPr algn="r">
              <a:defRPr sz="1200"/>
            </a:lvl1pPr>
          </a:lstStyle>
          <a:p>
            <a:fld id="{A6D791FB-42EB-4A06-93C3-BC3F0FE76B08}" type="slidenum">
              <a:rPr lang="en-US" smtClean="0"/>
              <a:t>‹#›</a:t>
            </a:fld>
            <a:endParaRPr lang="en-US"/>
          </a:p>
        </p:txBody>
      </p:sp>
    </p:spTree>
    <p:extLst>
      <p:ext uri="{BB962C8B-B14F-4D97-AF65-F5344CB8AC3E}">
        <p14:creationId xmlns:p14="http://schemas.microsoft.com/office/powerpoint/2010/main" val="2012212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D791FB-42EB-4A06-93C3-BC3F0FE76B08}" type="slidenum">
              <a:rPr lang="en-US" smtClean="0"/>
              <a:t>1</a:t>
            </a:fld>
            <a:endParaRPr lang="en-US"/>
          </a:p>
        </p:txBody>
      </p:sp>
    </p:spTree>
    <p:extLst>
      <p:ext uri="{BB962C8B-B14F-4D97-AF65-F5344CB8AC3E}">
        <p14:creationId xmlns:p14="http://schemas.microsoft.com/office/powerpoint/2010/main" val="2532759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D791FB-42EB-4A06-93C3-BC3F0FE76B08}" type="slidenum">
              <a:rPr lang="en-US" smtClean="0"/>
              <a:t>11</a:t>
            </a:fld>
            <a:endParaRPr lang="en-US"/>
          </a:p>
        </p:txBody>
      </p:sp>
    </p:spTree>
    <p:extLst>
      <p:ext uri="{BB962C8B-B14F-4D97-AF65-F5344CB8AC3E}">
        <p14:creationId xmlns:p14="http://schemas.microsoft.com/office/powerpoint/2010/main" val="429768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88993"/>
            <a:ext cx="5172630" cy="377307"/>
          </a:xfrm>
          <a:prstGeom prst="rect">
            <a:avLst/>
          </a:prstGeom>
        </p:spPr>
        <p:txBody>
          <a:bodyPr lIns="0" tIns="0" rIns="0" bIns="0" anchor="b"/>
          <a:lstStyle>
            <a:lvl1pPr>
              <a:defRPr lang="en-US" sz="1000" b="0" smtClean="0">
                <a:solidFill>
                  <a:srgbClr val="000000"/>
                </a:solidFill>
              </a:defRPr>
            </a:lvl1pPr>
          </a:lstStyle>
          <a:p>
            <a:pPr>
              <a:lnSpc>
                <a:spcPct val="90000"/>
              </a:lnSpc>
            </a:pPr>
            <a:endParaRPr lang="en-US"/>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302989"/>
            <a:ext cx="8519714" cy="465391"/>
          </a:xfrm>
          <a:prstGeom prst="rect">
            <a:avLst/>
          </a:prstGeom>
          <a:ln>
            <a:noFill/>
          </a:ln>
        </p:spPr>
        <p:txBody>
          <a:bodyPr lIns="0" tIns="0" rIns="0" bIns="0" anchor="t"/>
          <a:lstStyle>
            <a:lvl1pPr>
              <a:lnSpc>
                <a:spcPct val="80000"/>
              </a:lnSpc>
              <a:defRPr lang="en-US" sz="3600" b="0" i="0" kern="1200" dirty="0">
                <a:solidFill>
                  <a:schemeClr val="tx2"/>
                </a:solidFill>
                <a:latin typeface="+mj-lt"/>
                <a:ea typeface="Meiryo UI" panose="020B0604030504040204" pitchFamily="34" charset="-128"/>
                <a:cs typeface="Lucida Sans Unicode" panose="020B0602030504020204" pitchFamily="34" charset="0"/>
              </a:defRPr>
            </a:lvl1pPr>
          </a:lstStyle>
          <a:p>
            <a:pPr lvl="0" algn="l" defTabSz="914400" rtl="0" eaLnBrk="1" latinLnBrk="0" hangingPunct="1">
              <a:lnSpc>
                <a:spcPct val="80000"/>
              </a:lnSpc>
              <a:spcBef>
                <a:spcPct val="0"/>
              </a:spcBef>
              <a:buNone/>
            </a:pPr>
            <a:r>
              <a:rPr lang="en-US"/>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p:nvPr>
        </p:nvSpPr>
        <p:spPr>
          <a:xfrm>
            <a:off x="301752" y="1290639"/>
            <a:ext cx="8526864" cy="2805498"/>
          </a:xfrm>
          <a:prstGeom prst="rect">
            <a:avLst/>
          </a:prstGeom>
        </p:spPr>
        <p:txBody>
          <a:bodyPr lIns="0" tIns="0" rIns="0" bIns="0"/>
          <a:lstStyle>
            <a:lvl1pPr>
              <a:buClr>
                <a:schemeClr val="accent2"/>
              </a:buClr>
              <a:defRPr b="0" i="0">
                <a:solidFill>
                  <a:srgbClr val="000000"/>
                </a:solidFill>
                <a:latin typeface="+mj-lt"/>
                <a:ea typeface="Meiryo UI" panose="020B0604030504040204" pitchFamily="34" charset="-128"/>
              </a:defRPr>
            </a:lvl1pPr>
            <a:lvl2pPr>
              <a:buClr>
                <a:schemeClr val="accent2"/>
              </a:buClr>
              <a:defRPr b="0" i="0">
                <a:solidFill>
                  <a:srgbClr val="000000"/>
                </a:solidFill>
                <a:latin typeface="+mj-lt"/>
                <a:ea typeface="Meiryo UI" panose="020B0604030504040204" pitchFamily="34" charset="-128"/>
              </a:defRPr>
            </a:lvl2pPr>
            <a:lvl3pPr>
              <a:buClr>
                <a:schemeClr val="accent2"/>
              </a:buClr>
              <a:defRPr b="0" i="0">
                <a:solidFill>
                  <a:srgbClr val="000000"/>
                </a:solidFill>
                <a:latin typeface="+mj-lt"/>
                <a:ea typeface="Meiryo UI" panose="020B0604030504040204" pitchFamily="34" charset="-128"/>
              </a:defRPr>
            </a:lvl3pPr>
            <a:lvl4pPr>
              <a:buClr>
                <a:schemeClr val="accent2"/>
              </a:buClr>
              <a:defRPr b="0" i="0">
                <a:solidFill>
                  <a:srgbClr val="000000"/>
                </a:solidFill>
                <a:latin typeface="+mj-lt"/>
                <a:ea typeface="Meiryo UI" panose="020B0604030504040204" pitchFamily="34" charset="-128"/>
              </a:defRPr>
            </a:lvl4pPr>
            <a:lvl5pPr>
              <a:buClr>
                <a:schemeClr val="accent2"/>
              </a:buClr>
              <a:defRPr b="0" i="0">
                <a:solidFill>
                  <a:srgbClr val="000000"/>
                </a:solidFill>
                <a:latin typeface="+mj-lt"/>
                <a:ea typeface="Meiryo UI" panose="020B0604030504040204" pitchFamily="34" charset="-128"/>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29756804-355A-EE41-AF47-ECA8D20F33D2}"/>
              </a:ext>
            </a:extLst>
          </p:cNvPr>
          <p:cNvSpPr>
            <a:spLocks noGrp="1"/>
          </p:cNvSpPr>
          <p:nvPr>
            <p:ph type="body" sz="quarter" idx="19" hasCustomPrompt="1"/>
          </p:nvPr>
        </p:nvSpPr>
        <p:spPr>
          <a:xfrm>
            <a:off x="301752" y="836613"/>
            <a:ext cx="8519147" cy="335348"/>
          </a:xfrm>
          <a:prstGeom prst="rect">
            <a:avLst/>
          </a:prstGeom>
        </p:spPr>
        <p:txBody>
          <a:bodyPr lIns="0" tIns="0" rIns="0" bIns="0"/>
          <a:lstStyle>
            <a:lvl1pPr marL="0" indent="0">
              <a:lnSpc>
                <a:spcPct val="85000"/>
              </a:lnSpc>
              <a:buNone/>
              <a:defRPr b="0" i="1">
                <a:solidFill>
                  <a:srgbClr val="000000"/>
                </a:solidFill>
                <a:latin typeface="Cambria" panose="02040503050406030204" pitchFamily="18" charset="0"/>
              </a:defRPr>
            </a:lvl1pPr>
            <a:lvl2pPr marL="457200" indent="0">
              <a:buNone/>
              <a:defRPr b="0" i="1">
                <a:solidFill>
                  <a:schemeClr val="tx2"/>
                </a:solidFill>
                <a:latin typeface="Cambria" panose="02040503050406030204" pitchFamily="18" charset="0"/>
              </a:defRPr>
            </a:lvl2pPr>
            <a:lvl3pPr marL="914400" indent="0">
              <a:buNone/>
              <a:defRPr b="0" i="1">
                <a:solidFill>
                  <a:schemeClr val="tx2"/>
                </a:solidFill>
                <a:latin typeface="Cambria" panose="02040503050406030204" pitchFamily="18" charset="0"/>
              </a:defRPr>
            </a:lvl3pPr>
            <a:lvl4pPr marL="1371600" indent="0">
              <a:buNone/>
              <a:defRPr b="0" i="1">
                <a:solidFill>
                  <a:schemeClr val="tx2"/>
                </a:solidFill>
                <a:latin typeface="Cambria" panose="02040503050406030204" pitchFamily="18" charset="0"/>
              </a:defRPr>
            </a:lvl4pPr>
            <a:lvl5pPr marL="1828800" indent="0">
              <a:buNone/>
              <a:defRPr b="0" i="1">
                <a:solidFill>
                  <a:schemeClr val="tx2"/>
                </a:solidFill>
                <a:latin typeface="Cambria" panose="02040503050406030204" pitchFamily="18" charset="0"/>
              </a:defRPr>
            </a:lvl5pPr>
          </a:lstStyle>
          <a:p>
            <a:pPr lvl="0"/>
            <a:r>
              <a:rPr lang="en-US"/>
              <a:t>Slide subtitle</a:t>
            </a:r>
          </a:p>
        </p:txBody>
      </p:sp>
      <p:sp>
        <p:nvSpPr>
          <p:cNvPr id="2" name="Rectangle 1">
            <a:extLst>
              <a:ext uri="{FF2B5EF4-FFF2-40B4-BE49-F238E27FC236}">
                <a16:creationId xmlns:a16="http://schemas.microsoft.com/office/drawing/2014/main" id="{7E5B7BC8-D4EE-2E86-1EC2-A64ED18AC84E}"/>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3" name="Slide Number Placeholder 2">
            <a:extLst>
              <a:ext uri="{FF2B5EF4-FFF2-40B4-BE49-F238E27FC236}">
                <a16:creationId xmlns:a16="http://schemas.microsoft.com/office/drawing/2014/main" id="{4245FB3D-6AA3-7EEF-CA18-F1E7B67FB91F}"/>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3974993315"/>
      </p:ext>
    </p:extLst>
  </p:cSld>
  <p:clrMapOvr>
    <a:masterClrMapping/>
  </p:clrMapOvr>
  <p:extLst>
    <p:ext uri="{DCECCB84-F9BA-43D5-87BE-67443E8EF086}">
      <p15:sldGuideLst xmlns:p15="http://schemas.microsoft.com/office/powerpoint/2012/main">
        <p15:guide id="1" orient="horz" pos="2988" userDrawn="1">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92563"/>
            <a:ext cx="5172630" cy="377307"/>
          </a:xfrm>
          <a:prstGeom prst="rect">
            <a:avLst/>
          </a:prstGeom>
        </p:spPr>
        <p:txBody>
          <a:bodyPr lIns="0" tIns="0" rIns="0" bIns="0" anchor="b"/>
          <a:lstStyle>
            <a:lvl1pPr>
              <a:defRPr lang="en-US" sz="1000" b="0" smtClean="0">
                <a:solidFill>
                  <a:srgbClr val="000000"/>
                </a:solidFill>
              </a:defRPr>
            </a:lvl1pPr>
          </a:lstStyle>
          <a:p>
            <a:pPr>
              <a:lnSpc>
                <a:spcPct val="90000"/>
              </a:lnSpc>
            </a:pPr>
            <a:endParaRPr lang="en-US"/>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302989"/>
            <a:ext cx="8526863" cy="465391"/>
          </a:xfrm>
          <a:prstGeom prst="rect">
            <a:avLst/>
          </a:prstGeom>
          <a:ln>
            <a:noFill/>
          </a:ln>
        </p:spPr>
        <p:txBody>
          <a:bodyPr lIns="0" tIns="0" rIns="0" bIns="0" anchor="t"/>
          <a:lstStyle>
            <a:lvl1pPr>
              <a:lnSpc>
                <a:spcPct val="80000"/>
              </a:lnSpc>
              <a:defRPr lang="en-US" sz="3600" b="0" i="0" kern="1200" dirty="0">
                <a:solidFill>
                  <a:schemeClr val="tx2"/>
                </a:solidFill>
                <a:latin typeface="+mj-lt"/>
                <a:ea typeface="Meiryo UI" panose="020B0604030504040204" pitchFamily="34" charset="-128"/>
                <a:cs typeface="Lucida Sans Unicode" panose="020B0602030504020204" pitchFamily="34" charset="0"/>
              </a:defRPr>
            </a:lvl1pPr>
          </a:lstStyle>
          <a:p>
            <a:pPr lvl="0" algn="l" defTabSz="914400" rtl="0" eaLnBrk="1" latinLnBrk="0" hangingPunct="1">
              <a:lnSpc>
                <a:spcPct val="80000"/>
              </a:lnSpc>
              <a:spcBef>
                <a:spcPct val="0"/>
              </a:spcBef>
              <a:buNone/>
            </a:pPr>
            <a:r>
              <a:rPr lang="en-US"/>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p:nvPr>
        </p:nvSpPr>
        <p:spPr>
          <a:xfrm>
            <a:off x="301752" y="1290638"/>
            <a:ext cx="5172629" cy="2809068"/>
          </a:xfrm>
          <a:prstGeom prst="rect">
            <a:avLst/>
          </a:prstGeom>
        </p:spPr>
        <p:txBody>
          <a:bodyPr lIns="0" tIns="0" rIns="0" bIns="0"/>
          <a:lstStyle>
            <a:lvl1pPr>
              <a:buClr>
                <a:schemeClr val="accent2"/>
              </a:buClr>
              <a:defRPr b="0" i="0">
                <a:solidFill>
                  <a:srgbClr val="000000"/>
                </a:solidFill>
                <a:latin typeface="+mj-lt"/>
                <a:ea typeface="Meiryo UI" panose="020B0604030504040204" pitchFamily="34" charset="-128"/>
              </a:defRPr>
            </a:lvl1pPr>
            <a:lvl2pPr>
              <a:buClr>
                <a:schemeClr val="accent2"/>
              </a:buClr>
              <a:defRPr b="0" i="0">
                <a:solidFill>
                  <a:srgbClr val="000000"/>
                </a:solidFill>
                <a:latin typeface="+mj-lt"/>
                <a:ea typeface="Meiryo UI" panose="020B0604030504040204" pitchFamily="34" charset="-128"/>
              </a:defRPr>
            </a:lvl2pPr>
            <a:lvl3pPr>
              <a:buClr>
                <a:schemeClr val="accent2"/>
              </a:buClr>
              <a:defRPr b="0" i="0">
                <a:solidFill>
                  <a:srgbClr val="000000"/>
                </a:solidFill>
                <a:latin typeface="+mj-lt"/>
                <a:ea typeface="Meiryo UI" panose="020B0604030504040204" pitchFamily="34" charset="-128"/>
              </a:defRPr>
            </a:lvl3pPr>
            <a:lvl4pPr>
              <a:buClr>
                <a:schemeClr val="accent2"/>
              </a:buClr>
              <a:defRPr b="0" i="0">
                <a:solidFill>
                  <a:srgbClr val="000000"/>
                </a:solidFill>
                <a:latin typeface="+mj-lt"/>
                <a:ea typeface="Meiryo UI" panose="020B0604030504040204" pitchFamily="34" charset="-128"/>
              </a:defRPr>
            </a:lvl4pPr>
            <a:lvl5pPr>
              <a:buClr>
                <a:schemeClr val="accent2"/>
              </a:buClr>
              <a:defRPr b="0" i="0">
                <a:solidFill>
                  <a:srgbClr val="000000"/>
                </a:solidFill>
                <a:latin typeface="+mj-lt"/>
                <a:ea typeface="Meiryo UI" panose="020B0604030504040204" pitchFamily="34" charset="-128"/>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29756804-355A-EE41-AF47-ECA8D20F33D2}"/>
              </a:ext>
            </a:extLst>
          </p:cNvPr>
          <p:cNvSpPr>
            <a:spLocks noGrp="1"/>
          </p:cNvSpPr>
          <p:nvPr>
            <p:ph type="body" sz="quarter" idx="19" hasCustomPrompt="1"/>
          </p:nvPr>
        </p:nvSpPr>
        <p:spPr>
          <a:xfrm>
            <a:off x="301752" y="836613"/>
            <a:ext cx="8526295" cy="335348"/>
          </a:xfrm>
          <a:prstGeom prst="rect">
            <a:avLst/>
          </a:prstGeom>
        </p:spPr>
        <p:txBody>
          <a:bodyPr lIns="0" tIns="0" rIns="0" bIns="0"/>
          <a:lstStyle>
            <a:lvl1pPr marL="0" indent="0">
              <a:lnSpc>
                <a:spcPct val="85000"/>
              </a:lnSpc>
              <a:buNone/>
              <a:defRPr b="0" i="1">
                <a:solidFill>
                  <a:schemeClr val="accent5"/>
                </a:solidFill>
                <a:latin typeface="Cambria" panose="02040503050406030204" pitchFamily="18" charset="0"/>
              </a:defRPr>
            </a:lvl1pPr>
            <a:lvl2pPr marL="457200" indent="0">
              <a:buNone/>
              <a:defRPr b="0" i="1">
                <a:solidFill>
                  <a:schemeClr val="tx2"/>
                </a:solidFill>
                <a:latin typeface="Cambria" panose="02040503050406030204" pitchFamily="18" charset="0"/>
              </a:defRPr>
            </a:lvl2pPr>
            <a:lvl3pPr marL="914400" indent="0">
              <a:buNone/>
              <a:defRPr b="0" i="1">
                <a:solidFill>
                  <a:schemeClr val="tx2"/>
                </a:solidFill>
                <a:latin typeface="Cambria" panose="02040503050406030204" pitchFamily="18" charset="0"/>
              </a:defRPr>
            </a:lvl3pPr>
            <a:lvl4pPr marL="1371600" indent="0">
              <a:buNone/>
              <a:defRPr b="0" i="1">
                <a:solidFill>
                  <a:schemeClr val="tx2"/>
                </a:solidFill>
                <a:latin typeface="Cambria" panose="02040503050406030204" pitchFamily="18" charset="0"/>
              </a:defRPr>
            </a:lvl4pPr>
            <a:lvl5pPr marL="1828800" indent="0">
              <a:buNone/>
              <a:defRPr b="0" i="1">
                <a:solidFill>
                  <a:schemeClr val="tx2"/>
                </a:solidFill>
                <a:latin typeface="Cambria" panose="02040503050406030204" pitchFamily="18" charset="0"/>
              </a:defRPr>
            </a:lvl5pPr>
          </a:lstStyle>
          <a:p>
            <a:pPr lvl="0"/>
            <a:r>
              <a:rPr lang="en-US"/>
              <a:t>Slide subtitle</a:t>
            </a:r>
          </a:p>
        </p:txBody>
      </p:sp>
      <p:sp>
        <p:nvSpPr>
          <p:cNvPr id="3" name="Picture Placeholder 2">
            <a:extLst>
              <a:ext uri="{FF2B5EF4-FFF2-40B4-BE49-F238E27FC236}">
                <a16:creationId xmlns:a16="http://schemas.microsoft.com/office/drawing/2014/main" id="{8045BA9D-FC24-E940-489C-6A5EC749CB45}"/>
              </a:ext>
            </a:extLst>
          </p:cNvPr>
          <p:cNvSpPr>
            <a:spLocks noGrp="1"/>
          </p:cNvSpPr>
          <p:nvPr>
            <p:ph type="pic" sz="quarter" idx="20" hasCustomPrompt="1"/>
          </p:nvPr>
        </p:nvSpPr>
        <p:spPr>
          <a:xfrm>
            <a:off x="5963619" y="1290638"/>
            <a:ext cx="2864996" cy="2864996"/>
          </a:xfrm>
          <a:prstGeom prst="rect">
            <a:avLst/>
          </a:prstGeom>
          <a:solidFill>
            <a:srgbClr val="D6D6D6"/>
          </a:solidFill>
          <a:ln w="38100">
            <a:noFill/>
          </a:ln>
        </p:spPr>
        <p:txBody>
          <a:bodyPr anchor="ctr"/>
          <a:lstStyle>
            <a:lvl1pPr marL="0" indent="0" algn="ctr">
              <a:buNone/>
              <a:defRPr sz="1800">
                <a:solidFill>
                  <a:schemeClr val="bg1"/>
                </a:solidFill>
              </a:defRPr>
            </a:lvl1pPr>
          </a:lstStyle>
          <a:p>
            <a:r>
              <a:rPr lang="en-US"/>
              <a:t>Click here to insert photo</a:t>
            </a:r>
          </a:p>
        </p:txBody>
      </p:sp>
      <p:sp>
        <p:nvSpPr>
          <p:cNvPr id="2" name="Rectangle 1">
            <a:extLst>
              <a:ext uri="{FF2B5EF4-FFF2-40B4-BE49-F238E27FC236}">
                <a16:creationId xmlns:a16="http://schemas.microsoft.com/office/drawing/2014/main" id="{714C8E54-3469-5E15-5981-CBEF11ACA0DE}"/>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4" name="Slide Number Placeholder 2">
            <a:extLst>
              <a:ext uri="{FF2B5EF4-FFF2-40B4-BE49-F238E27FC236}">
                <a16:creationId xmlns:a16="http://schemas.microsoft.com/office/drawing/2014/main" id="{994B5DE1-6864-EEED-8022-994E00D6B346}"/>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3538393248"/>
      </p:ext>
    </p:extLst>
  </p:cSld>
  <p:clrMapOvr>
    <a:masterClrMapping/>
  </p:clrMapOvr>
  <p:extLst>
    <p:ext uri="{DCECCB84-F9BA-43D5-87BE-67443E8EF086}">
      <p15:sldGuideLst xmlns:p15="http://schemas.microsoft.com/office/powerpoint/2012/main">
        <p15:guide id="1" orient="horz" pos="2988" userDrawn="1">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364992" y="4190463"/>
            <a:ext cx="5532360" cy="447174"/>
          </a:xfrm>
          <a:prstGeom prst="rect">
            <a:avLst/>
          </a:prstGeom>
        </p:spPr>
        <p:txBody>
          <a:bodyPr lIns="0" tIns="0" rIns="0" bIns="0" anchor="b"/>
          <a:lstStyle>
            <a:lvl1pPr algn="l">
              <a:lnSpc>
                <a:spcPct val="90000"/>
              </a:lnSpc>
              <a:defRPr sz="1000" b="0">
                <a:solidFill>
                  <a:srgbClr val="000000"/>
                </a:solidFill>
              </a:defRPr>
            </a:lvl1pPr>
          </a:lstStyle>
          <a:p>
            <a:endParaRPr lang="en-US">
              <a:solidFill>
                <a:srgbClr val="000000"/>
              </a:solidFill>
            </a:endParaRPr>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364992" y="283464"/>
            <a:ext cx="5532359" cy="791879"/>
          </a:xfrm>
          <a:prstGeom prst="rect">
            <a:avLst/>
          </a:prstGeom>
          <a:ln>
            <a:noFill/>
          </a:ln>
        </p:spPr>
        <p:txBody>
          <a:bodyPr lIns="0" tIns="0" rIns="0" bIns="0" anchor="t"/>
          <a:lstStyle>
            <a:lvl1pPr algn="l">
              <a:lnSpc>
                <a:spcPct val="80000"/>
              </a:lnSpc>
              <a:defRPr lang="en-US" sz="3600" b="0" dirty="0">
                <a:solidFill>
                  <a:schemeClr val="tx2"/>
                </a:solidFill>
                <a:latin typeface="+mj-lt"/>
                <a:ea typeface="Meiryo UI" panose="020B0604030504040204" pitchFamily="34" charset="-128"/>
                <a:cs typeface="Lucida Sans Unicode" panose="020B0602030504020204" pitchFamily="34" charset="0"/>
              </a:defRPr>
            </a:lvl1pPr>
          </a:lstStyle>
          <a:p>
            <a:pPr lvl="0"/>
            <a:r>
              <a:rPr lang="en-US"/>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hasCustomPrompt="1"/>
          </p:nvPr>
        </p:nvSpPr>
        <p:spPr>
          <a:xfrm>
            <a:off x="3364992" y="1331814"/>
            <a:ext cx="5532360" cy="2797153"/>
          </a:xfrm>
          <a:prstGeom prst="rect">
            <a:avLst/>
          </a:prstGeom>
        </p:spPr>
        <p:txBody>
          <a:bodyPr lIns="0" tIns="0" rIns="0" bIns="0"/>
          <a:lstStyle>
            <a:lvl1pPr>
              <a:lnSpc>
                <a:spcPct val="90000"/>
              </a:lnSpc>
              <a:buClr>
                <a:schemeClr val="accent2"/>
              </a:buClr>
              <a:defRPr sz="1800" b="0" i="0">
                <a:solidFill>
                  <a:srgbClr val="000000"/>
                </a:solidFill>
                <a:latin typeface="+mj-lt"/>
                <a:ea typeface="Meiryo UI" panose="020B0604030504040204" pitchFamily="34" charset="-128"/>
              </a:defRPr>
            </a:lvl1pPr>
            <a:lvl2pPr>
              <a:lnSpc>
                <a:spcPct val="90000"/>
              </a:lnSpc>
              <a:buClr>
                <a:schemeClr val="accent2"/>
              </a:buClr>
              <a:defRPr sz="1600" b="0" i="0">
                <a:solidFill>
                  <a:srgbClr val="000000"/>
                </a:solidFill>
                <a:latin typeface="+mj-lt"/>
                <a:ea typeface="Meiryo UI" panose="020B0604030504040204" pitchFamily="34" charset="-128"/>
              </a:defRPr>
            </a:lvl2pPr>
            <a:lvl3pPr>
              <a:lnSpc>
                <a:spcPct val="90000"/>
              </a:lnSpc>
              <a:buClr>
                <a:schemeClr val="accent2"/>
              </a:buClr>
              <a:defRPr sz="1400" b="0" i="0">
                <a:solidFill>
                  <a:srgbClr val="000000"/>
                </a:solidFill>
                <a:latin typeface="+mj-lt"/>
                <a:ea typeface="Meiryo UI" panose="020B0604030504040204" pitchFamily="34" charset="-128"/>
              </a:defRPr>
            </a:lvl3pPr>
            <a:lvl4pPr>
              <a:lnSpc>
                <a:spcPct val="90000"/>
              </a:lnSpc>
              <a:buClr>
                <a:schemeClr val="accent2"/>
              </a:buClr>
              <a:defRPr sz="1200" b="0" i="0">
                <a:solidFill>
                  <a:srgbClr val="000000"/>
                </a:solidFill>
                <a:latin typeface="+mj-lt"/>
                <a:ea typeface="Meiryo UI" panose="020B0604030504040204" pitchFamily="34" charset="-128"/>
              </a:defRPr>
            </a:lvl4pPr>
            <a:lvl5pPr>
              <a:lnSpc>
                <a:spcPct val="90000"/>
              </a:lnSpc>
              <a:buClr>
                <a:schemeClr val="accent2"/>
              </a:buClr>
              <a:defRPr sz="1200" b="0" i="0">
                <a:solidFill>
                  <a:srgbClr val="000000"/>
                </a:solidFill>
                <a:latin typeface="+mj-lt"/>
                <a:ea typeface="Meiryo UI" panose="020B0604030504040204" pitchFamily="34" charset="-12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B4853FB6-683E-5C3C-5C4F-32905A3BD0EB}"/>
              </a:ext>
            </a:extLst>
          </p:cNvPr>
          <p:cNvSpPr/>
          <p:nvPr userDrawn="1"/>
        </p:nvSpPr>
        <p:spPr>
          <a:xfrm>
            <a:off x="3044952" y="4866191"/>
            <a:ext cx="6099048"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5" name="Slide Number Placeholder 2">
            <a:extLst>
              <a:ext uri="{FF2B5EF4-FFF2-40B4-BE49-F238E27FC236}">
                <a16:creationId xmlns:a16="http://schemas.microsoft.com/office/drawing/2014/main" id="{66E246A4-5FB0-36B3-02A1-C04BF7671960}"/>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
        <p:nvSpPr>
          <p:cNvPr id="8" name="Picture Placeholder 3">
            <a:extLst>
              <a:ext uri="{FF2B5EF4-FFF2-40B4-BE49-F238E27FC236}">
                <a16:creationId xmlns:a16="http://schemas.microsoft.com/office/drawing/2014/main" id="{28105E67-6547-0E4D-BB17-D73A7971830D}"/>
              </a:ext>
            </a:extLst>
          </p:cNvPr>
          <p:cNvSpPr>
            <a:spLocks noGrp="1"/>
          </p:cNvSpPr>
          <p:nvPr>
            <p:ph type="pic" sz="quarter" idx="19" hasCustomPrompt="1"/>
          </p:nvPr>
        </p:nvSpPr>
        <p:spPr>
          <a:xfrm>
            <a:off x="0" y="0"/>
            <a:ext cx="3044952" cy="5143500"/>
          </a:xfrm>
          <a:prstGeom prst="rect">
            <a:avLst/>
          </a:prstGeom>
          <a:solidFill>
            <a:srgbClr val="D6D6D6"/>
          </a:solidFill>
        </p:spPr>
        <p:txBody>
          <a:bodyPr lIns="0" tIns="0" rIns="0" bIns="0" anchor="ctr" anchorCtr="0"/>
          <a:lstStyle>
            <a:lvl1pPr marL="0" indent="0" algn="ctr">
              <a:lnSpc>
                <a:spcPct val="80000"/>
              </a:lnSpc>
              <a:buNone/>
              <a:defRPr sz="1400" b="0">
                <a:solidFill>
                  <a:schemeClr val="bg1"/>
                </a:solidFill>
              </a:defRPr>
            </a:lvl1pPr>
          </a:lstStyle>
          <a:p>
            <a:r>
              <a:rPr lang="en-US"/>
              <a:t>Click here to insert picture/graphic</a:t>
            </a:r>
          </a:p>
        </p:txBody>
      </p:sp>
    </p:spTree>
    <p:extLst>
      <p:ext uri="{BB962C8B-B14F-4D97-AF65-F5344CB8AC3E}">
        <p14:creationId xmlns:p14="http://schemas.microsoft.com/office/powerpoint/2010/main" val="3750977892"/>
      </p:ext>
    </p:extLst>
  </p:cSld>
  <p:clrMapOvr>
    <a:masterClrMapping/>
  </p:clrMapOvr>
  <p:extLst>
    <p:ext uri="{DCECCB84-F9BA-43D5-87BE-67443E8EF086}">
      <p15:sldGuideLst xmlns:p15="http://schemas.microsoft.com/office/powerpoint/2012/main">
        <p15:guide id="1" orient="horz" pos="3036">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28105E67-6547-0E4D-BB17-D73A7971830D}"/>
              </a:ext>
            </a:extLst>
          </p:cNvPr>
          <p:cNvSpPr>
            <a:spLocks noGrp="1"/>
          </p:cNvSpPr>
          <p:nvPr>
            <p:ph type="pic" sz="quarter" idx="19" hasCustomPrompt="1"/>
          </p:nvPr>
        </p:nvSpPr>
        <p:spPr>
          <a:xfrm>
            <a:off x="6099048" y="0"/>
            <a:ext cx="3044952" cy="5143500"/>
          </a:xfrm>
          <a:prstGeom prst="rect">
            <a:avLst/>
          </a:prstGeom>
          <a:solidFill>
            <a:srgbClr val="D6D6D6"/>
          </a:solidFill>
        </p:spPr>
        <p:txBody>
          <a:bodyPr lIns="0" tIns="0" rIns="0" bIns="0" anchor="ctr" anchorCtr="0"/>
          <a:lstStyle>
            <a:lvl1pPr marL="0" indent="0" algn="ctr">
              <a:lnSpc>
                <a:spcPct val="80000"/>
              </a:lnSpc>
              <a:buNone/>
              <a:defRPr sz="1400" b="0">
                <a:solidFill>
                  <a:schemeClr val="bg1"/>
                </a:solidFill>
              </a:defRPr>
            </a:lvl1pPr>
          </a:lstStyle>
          <a:p>
            <a:r>
              <a:rPr lang="en-US"/>
              <a:t>Click here to insert picture/graphic</a:t>
            </a:r>
          </a:p>
        </p:txBody>
      </p:sp>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90463"/>
            <a:ext cx="5532360" cy="447174"/>
          </a:xfrm>
          <a:prstGeom prst="rect">
            <a:avLst/>
          </a:prstGeom>
        </p:spPr>
        <p:txBody>
          <a:bodyPr lIns="0" tIns="0" rIns="0" bIns="0" anchor="b"/>
          <a:lstStyle>
            <a:lvl1pPr algn="l">
              <a:lnSpc>
                <a:spcPct val="90000"/>
              </a:lnSpc>
              <a:defRPr sz="1000" b="0">
                <a:solidFill>
                  <a:srgbClr val="000000"/>
                </a:solidFill>
              </a:defRPr>
            </a:lvl1pPr>
          </a:lstStyle>
          <a:p>
            <a:endParaRPr lang="en-US">
              <a:solidFill>
                <a:srgbClr val="000000"/>
              </a:solidFill>
            </a:endParaRPr>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283464"/>
            <a:ext cx="5532359" cy="791879"/>
          </a:xfrm>
          <a:prstGeom prst="rect">
            <a:avLst/>
          </a:prstGeom>
          <a:ln>
            <a:noFill/>
          </a:ln>
        </p:spPr>
        <p:txBody>
          <a:bodyPr lIns="0" tIns="0" rIns="0" bIns="0" anchor="t"/>
          <a:lstStyle>
            <a:lvl1pPr algn="l">
              <a:lnSpc>
                <a:spcPct val="80000"/>
              </a:lnSpc>
              <a:defRPr lang="en-US" sz="3600" b="0" dirty="0">
                <a:solidFill>
                  <a:schemeClr val="tx2"/>
                </a:solidFill>
                <a:latin typeface="+mj-lt"/>
                <a:ea typeface="Meiryo UI" panose="020B0604030504040204" pitchFamily="34" charset="-128"/>
                <a:cs typeface="Lucida Sans Unicode" panose="020B0602030504020204" pitchFamily="34" charset="0"/>
              </a:defRPr>
            </a:lvl1pPr>
          </a:lstStyle>
          <a:p>
            <a:pPr lvl="0"/>
            <a:r>
              <a:rPr lang="en-US"/>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hasCustomPrompt="1"/>
          </p:nvPr>
        </p:nvSpPr>
        <p:spPr>
          <a:xfrm>
            <a:off x="301752" y="1331814"/>
            <a:ext cx="5532360" cy="2797153"/>
          </a:xfrm>
          <a:prstGeom prst="rect">
            <a:avLst/>
          </a:prstGeom>
        </p:spPr>
        <p:txBody>
          <a:bodyPr lIns="0" tIns="0" rIns="0" bIns="0"/>
          <a:lstStyle>
            <a:lvl1pPr>
              <a:lnSpc>
                <a:spcPct val="90000"/>
              </a:lnSpc>
              <a:buClr>
                <a:schemeClr val="accent2"/>
              </a:buClr>
              <a:defRPr sz="1800" b="0" i="0">
                <a:solidFill>
                  <a:srgbClr val="000000"/>
                </a:solidFill>
                <a:latin typeface="+mj-lt"/>
                <a:ea typeface="Meiryo UI" panose="020B0604030504040204" pitchFamily="34" charset="-128"/>
              </a:defRPr>
            </a:lvl1pPr>
            <a:lvl2pPr>
              <a:lnSpc>
                <a:spcPct val="90000"/>
              </a:lnSpc>
              <a:buClr>
                <a:schemeClr val="accent2"/>
              </a:buClr>
              <a:defRPr sz="1600" b="0" i="0">
                <a:solidFill>
                  <a:srgbClr val="000000"/>
                </a:solidFill>
                <a:latin typeface="+mj-lt"/>
                <a:ea typeface="Meiryo UI" panose="020B0604030504040204" pitchFamily="34" charset="-128"/>
              </a:defRPr>
            </a:lvl2pPr>
            <a:lvl3pPr>
              <a:lnSpc>
                <a:spcPct val="90000"/>
              </a:lnSpc>
              <a:buClr>
                <a:schemeClr val="accent2"/>
              </a:buClr>
              <a:defRPr sz="1400" b="0" i="0">
                <a:solidFill>
                  <a:srgbClr val="000000"/>
                </a:solidFill>
                <a:latin typeface="+mj-lt"/>
                <a:ea typeface="Meiryo UI" panose="020B0604030504040204" pitchFamily="34" charset="-128"/>
              </a:defRPr>
            </a:lvl3pPr>
            <a:lvl4pPr>
              <a:lnSpc>
                <a:spcPct val="90000"/>
              </a:lnSpc>
              <a:buClr>
                <a:schemeClr val="accent2"/>
              </a:buClr>
              <a:defRPr sz="1200" b="0" i="0">
                <a:solidFill>
                  <a:srgbClr val="000000"/>
                </a:solidFill>
                <a:latin typeface="+mj-lt"/>
                <a:ea typeface="Meiryo UI" panose="020B0604030504040204" pitchFamily="34" charset="-128"/>
              </a:defRPr>
            </a:lvl4pPr>
            <a:lvl5pPr>
              <a:lnSpc>
                <a:spcPct val="90000"/>
              </a:lnSpc>
              <a:buClr>
                <a:schemeClr val="accent2"/>
              </a:buClr>
              <a:defRPr sz="1200" b="0" i="0">
                <a:solidFill>
                  <a:srgbClr val="000000"/>
                </a:solidFill>
                <a:latin typeface="+mj-lt"/>
                <a:ea typeface="Meiryo UI" panose="020B0604030504040204" pitchFamily="34" charset="-128"/>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2">
            <a:extLst>
              <a:ext uri="{FF2B5EF4-FFF2-40B4-BE49-F238E27FC236}">
                <a16:creationId xmlns:a16="http://schemas.microsoft.com/office/drawing/2014/main" id="{B3476376-80E4-D319-FF32-3030B611CDF1}"/>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
        <p:nvSpPr>
          <p:cNvPr id="7" name="Rectangle 6">
            <a:extLst>
              <a:ext uri="{FF2B5EF4-FFF2-40B4-BE49-F238E27FC236}">
                <a16:creationId xmlns:a16="http://schemas.microsoft.com/office/drawing/2014/main" id="{1AEBD532-4FF9-904A-D801-5D4C108D47ED}"/>
              </a:ext>
            </a:extLst>
          </p:cNvPr>
          <p:cNvSpPr/>
          <p:nvPr userDrawn="1"/>
        </p:nvSpPr>
        <p:spPr>
          <a:xfrm>
            <a:off x="0" y="4866191"/>
            <a:ext cx="6099048"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Tree>
    <p:extLst>
      <p:ext uri="{BB962C8B-B14F-4D97-AF65-F5344CB8AC3E}">
        <p14:creationId xmlns:p14="http://schemas.microsoft.com/office/powerpoint/2010/main" val="1815131447"/>
      </p:ext>
    </p:extLst>
  </p:cSld>
  <p:clrMapOvr>
    <a:masterClrMapping/>
  </p:clrMapOvr>
  <p:extLst>
    <p:ext uri="{DCECCB84-F9BA-43D5-87BE-67443E8EF086}">
      <p15:sldGuideLst xmlns:p15="http://schemas.microsoft.com/office/powerpoint/2012/main">
        <p15:guide id="1" orient="horz" pos="3036">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28105E67-6547-0E4D-BB17-D73A7971830D}"/>
              </a:ext>
            </a:extLst>
          </p:cNvPr>
          <p:cNvSpPr>
            <a:spLocks noGrp="1"/>
          </p:cNvSpPr>
          <p:nvPr>
            <p:ph type="pic" sz="quarter" idx="19" hasCustomPrompt="1"/>
          </p:nvPr>
        </p:nvSpPr>
        <p:spPr>
          <a:xfrm>
            <a:off x="6099048" y="0"/>
            <a:ext cx="3044952" cy="5143500"/>
          </a:xfrm>
          <a:prstGeom prst="rect">
            <a:avLst/>
          </a:prstGeom>
          <a:solidFill>
            <a:srgbClr val="D6D6D6"/>
          </a:solidFill>
        </p:spPr>
        <p:txBody>
          <a:bodyPr lIns="0" tIns="0" rIns="0" bIns="0" anchor="ctr" anchorCtr="0"/>
          <a:lstStyle>
            <a:lvl1pPr marL="0" indent="0" algn="ctr">
              <a:lnSpc>
                <a:spcPct val="80000"/>
              </a:lnSpc>
              <a:buNone/>
              <a:defRPr sz="1400" b="0">
                <a:solidFill>
                  <a:schemeClr val="bg1"/>
                </a:solidFill>
              </a:defRPr>
            </a:lvl1pPr>
          </a:lstStyle>
          <a:p>
            <a:r>
              <a:rPr lang="en-US"/>
              <a:t>Click here to insert picture/graphic</a:t>
            </a:r>
          </a:p>
        </p:txBody>
      </p:sp>
      <p:sp>
        <p:nvSpPr>
          <p:cNvPr id="22" name="Footer Placeholder 21">
            <a:extLst>
              <a:ext uri="{FF2B5EF4-FFF2-40B4-BE49-F238E27FC236}">
                <a16:creationId xmlns:a16="http://schemas.microsoft.com/office/drawing/2014/main" id="{1FDD39CF-BD3D-9F46-8DBD-F5BA68040804}"/>
              </a:ext>
            </a:extLst>
          </p:cNvPr>
          <p:cNvSpPr>
            <a:spLocks noGrp="1"/>
          </p:cNvSpPr>
          <p:nvPr>
            <p:ph type="ftr" sz="quarter" idx="16"/>
          </p:nvPr>
        </p:nvSpPr>
        <p:spPr>
          <a:xfrm>
            <a:off x="301752" y="4190463"/>
            <a:ext cx="5532360" cy="447174"/>
          </a:xfrm>
          <a:prstGeom prst="rect">
            <a:avLst/>
          </a:prstGeom>
        </p:spPr>
        <p:txBody>
          <a:bodyPr lIns="0" tIns="0" rIns="0" bIns="0" anchor="b"/>
          <a:lstStyle>
            <a:lvl1pPr algn="l">
              <a:lnSpc>
                <a:spcPct val="90000"/>
              </a:lnSpc>
              <a:defRPr sz="1000" b="0">
                <a:solidFill>
                  <a:srgbClr val="000000"/>
                </a:solidFill>
              </a:defRPr>
            </a:lvl1pPr>
          </a:lstStyle>
          <a:p>
            <a:endParaRPr lang="en-US">
              <a:solidFill>
                <a:srgbClr val="000000"/>
              </a:solidFill>
            </a:endParaRPr>
          </a:p>
        </p:txBody>
      </p:sp>
      <p:sp>
        <p:nvSpPr>
          <p:cNvPr id="13" name="Title 12">
            <a:extLst>
              <a:ext uri="{FF2B5EF4-FFF2-40B4-BE49-F238E27FC236}">
                <a16:creationId xmlns:a16="http://schemas.microsoft.com/office/drawing/2014/main" id="{97461204-B577-CA46-96AA-CB86549E4EFF}"/>
              </a:ext>
            </a:extLst>
          </p:cNvPr>
          <p:cNvSpPr>
            <a:spLocks noGrp="1"/>
          </p:cNvSpPr>
          <p:nvPr>
            <p:ph type="title" hasCustomPrompt="1"/>
          </p:nvPr>
        </p:nvSpPr>
        <p:spPr>
          <a:xfrm>
            <a:off x="301752" y="283464"/>
            <a:ext cx="5532359" cy="791879"/>
          </a:xfrm>
          <a:prstGeom prst="rect">
            <a:avLst/>
          </a:prstGeom>
          <a:ln>
            <a:noFill/>
          </a:ln>
        </p:spPr>
        <p:txBody>
          <a:bodyPr lIns="0" tIns="0" rIns="0" bIns="0" anchor="t"/>
          <a:lstStyle>
            <a:lvl1pPr algn="l">
              <a:lnSpc>
                <a:spcPct val="80000"/>
              </a:lnSpc>
              <a:defRPr lang="en-US" sz="3600" b="0" dirty="0">
                <a:solidFill>
                  <a:schemeClr val="tx2"/>
                </a:solidFill>
                <a:latin typeface="+mj-lt"/>
                <a:ea typeface="Meiryo UI" panose="020B0604030504040204" pitchFamily="34" charset="-128"/>
                <a:cs typeface="Lucida Sans Unicode" panose="020B0602030504020204" pitchFamily="34" charset="0"/>
              </a:defRPr>
            </a:lvl1pPr>
          </a:lstStyle>
          <a:p>
            <a:pPr lvl="0"/>
            <a:r>
              <a:rPr lang="en-US"/>
              <a:t>Click to Edit Master Title Style</a:t>
            </a:r>
          </a:p>
        </p:txBody>
      </p:sp>
      <p:sp>
        <p:nvSpPr>
          <p:cNvPr id="36" name="Content Placeholder 35">
            <a:extLst>
              <a:ext uri="{FF2B5EF4-FFF2-40B4-BE49-F238E27FC236}">
                <a16:creationId xmlns:a16="http://schemas.microsoft.com/office/drawing/2014/main" id="{65356BC7-CCC1-B14B-A3DF-5166B7917F80}"/>
              </a:ext>
            </a:extLst>
          </p:cNvPr>
          <p:cNvSpPr>
            <a:spLocks noGrp="1"/>
          </p:cNvSpPr>
          <p:nvPr>
            <p:ph sz="quarter" idx="18" hasCustomPrompt="1"/>
          </p:nvPr>
        </p:nvSpPr>
        <p:spPr>
          <a:xfrm>
            <a:off x="301752" y="1331814"/>
            <a:ext cx="5532360" cy="2797153"/>
          </a:xfrm>
          <a:prstGeom prst="rect">
            <a:avLst/>
          </a:prstGeom>
        </p:spPr>
        <p:txBody>
          <a:bodyPr lIns="0" tIns="0" rIns="0" bIns="0"/>
          <a:lstStyle>
            <a:lvl1pPr marL="228600" indent="-228600">
              <a:buClr>
                <a:schemeClr val="accent2"/>
              </a:buClr>
              <a:buFont typeface="+mj-lt"/>
              <a:buAutoNum type="arabicPeriod"/>
              <a:defRPr lang="en-US" sz="1600" b="0" i="0" dirty="0">
                <a:solidFill>
                  <a:srgbClr val="000000"/>
                </a:solidFill>
                <a:latin typeface="+mj-lt"/>
                <a:ea typeface="Meiryo UI" panose="020B0604030504040204" pitchFamily="34" charset="-128"/>
              </a:defRPr>
            </a:lvl1pPr>
          </a:lstStyle>
          <a:p>
            <a:pPr lvl="0">
              <a:buClr>
                <a:schemeClr val="accent2"/>
              </a:buClr>
            </a:pPr>
            <a:r>
              <a:rPr lang="en-US"/>
              <a:t>Edit Master text styles</a:t>
            </a:r>
          </a:p>
          <a:p>
            <a:pPr lvl="0">
              <a:buClr>
                <a:schemeClr val="accent2"/>
              </a:buClr>
            </a:pPr>
            <a:endParaRPr lang="en-US"/>
          </a:p>
        </p:txBody>
      </p:sp>
      <p:sp>
        <p:nvSpPr>
          <p:cNvPr id="2" name="Slide Number Placeholder 2">
            <a:extLst>
              <a:ext uri="{FF2B5EF4-FFF2-40B4-BE49-F238E27FC236}">
                <a16:creationId xmlns:a16="http://schemas.microsoft.com/office/drawing/2014/main" id="{B3476376-80E4-D319-FF32-3030B611CDF1}"/>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
        <p:nvSpPr>
          <p:cNvPr id="4" name="Rectangle 3">
            <a:extLst>
              <a:ext uri="{FF2B5EF4-FFF2-40B4-BE49-F238E27FC236}">
                <a16:creationId xmlns:a16="http://schemas.microsoft.com/office/drawing/2014/main" id="{6CC24DFB-3B1F-0079-7837-6740A7BB3E87}"/>
              </a:ext>
            </a:extLst>
          </p:cNvPr>
          <p:cNvSpPr/>
          <p:nvPr userDrawn="1"/>
        </p:nvSpPr>
        <p:spPr>
          <a:xfrm>
            <a:off x="0" y="4866191"/>
            <a:ext cx="6099048"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Tree>
    <p:extLst>
      <p:ext uri="{BB962C8B-B14F-4D97-AF65-F5344CB8AC3E}">
        <p14:creationId xmlns:p14="http://schemas.microsoft.com/office/powerpoint/2010/main" val="1518351129"/>
      </p:ext>
    </p:extLst>
  </p:cSld>
  <p:clrMapOvr>
    <a:masterClrMapping/>
  </p:clrMapOvr>
  <p:extLst>
    <p:ext uri="{DCECCB84-F9BA-43D5-87BE-67443E8EF086}">
      <p15:sldGuideLst xmlns:p15="http://schemas.microsoft.com/office/powerpoint/2012/main">
        <p15:guide id="1" orient="horz" pos="3036">
          <p15:clr>
            <a:srgbClr val="FBAE40"/>
          </p15:clr>
        </p15:guide>
        <p15:guide id="2" pos="312">
          <p15:clr>
            <a:srgbClr val="FBAE40"/>
          </p15:clr>
        </p15:guide>
        <p15:guide id="3" pos="5568">
          <p15:clr>
            <a:srgbClr val="FBAE40"/>
          </p15:clr>
        </p15:guide>
        <p15:guide id="4" orient="horz" pos="3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13D63B4-207A-BBB5-0034-BD61DFCC243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4430751" y="326785"/>
            <a:ext cx="4713250" cy="2327754"/>
          </a:xfrm>
          <a:prstGeom prst="rect">
            <a:avLst/>
          </a:prstGeom>
        </p:spPr>
        <p:txBody>
          <a:bodyPr lIns="0" tIns="0" rIns="301752" bIns="0" anchor="b">
            <a:normAutofit/>
          </a:bodyPr>
          <a:lstStyle>
            <a:lvl1pPr algn="r">
              <a:lnSpc>
                <a:spcPct val="80000"/>
              </a:lnSpc>
              <a:defRPr sz="3600" b="0">
                <a:solidFill>
                  <a:schemeClr val="accent5"/>
                </a:solidFill>
                <a:latin typeface="+mj-lt"/>
                <a:ea typeface="Meiryo" panose="020B0604030504040204" pitchFamily="34" charset="-128"/>
              </a:defRPr>
            </a:lvl1pPr>
          </a:lstStyle>
          <a:p>
            <a:r>
              <a:rPr lang="en-US"/>
              <a:t>Insert Divider Title Here. This is an Optional Slide. 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4430750" y="3148318"/>
            <a:ext cx="4713250" cy="1717873"/>
          </a:xfrm>
          <a:prstGeom prst="rect">
            <a:avLst/>
          </a:prstGeom>
        </p:spPr>
        <p:txBody>
          <a:bodyPr lIns="0" tIns="0" rIns="301752" bIns="0"/>
          <a:lstStyle>
            <a:lvl1pPr marL="0" indent="0" algn="r">
              <a:lnSpc>
                <a:spcPct val="80000"/>
              </a:lnSpc>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r" defTabSz="914400" rtl="0" eaLnBrk="1" fontAlgn="auto" latinLnBrk="0" hangingPunct="1">
              <a:lnSpc>
                <a:spcPct val="80000"/>
              </a:lnSpc>
              <a:spcBef>
                <a:spcPts val="1000"/>
              </a:spcBef>
              <a:spcAft>
                <a:spcPts val="0"/>
              </a:spcAft>
              <a:buClr>
                <a:schemeClr val="accent4"/>
              </a:buClr>
              <a:buSzTx/>
              <a:buFont typeface="Arial" panose="020B0604020202020204" pitchFamily="34" charset="0"/>
              <a:buNone/>
              <a:tabLst/>
              <a:defRPr/>
            </a:pPr>
            <a:r>
              <a:rPr lang="en-US"/>
              <a:t>Subtitle goes here</a:t>
            </a:r>
          </a:p>
        </p:txBody>
      </p:sp>
      <p:sp>
        <p:nvSpPr>
          <p:cNvPr id="4" name="Rectangle 3">
            <a:extLst>
              <a:ext uri="{FF2B5EF4-FFF2-40B4-BE49-F238E27FC236}">
                <a16:creationId xmlns:a16="http://schemas.microsoft.com/office/drawing/2014/main" id="{2FEC2747-433E-AA4D-4E37-F19719FF0C18}"/>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6" name="Slide Number Placeholder 2">
            <a:extLst>
              <a:ext uri="{FF2B5EF4-FFF2-40B4-BE49-F238E27FC236}">
                <a16:creationId xmlns:a16="http://schemas.microsoft.com/office/drawing/2014/main" id="{6330AEA9-DE82-62A3-D505-4ACE3179C47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336596650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5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rgbClr val="FFFFFF"/>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48F712-A181-E485-1A18-FB83198F63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4430751" y="326785"/>
            <a:ext cx="4713250" cy="2327754"/>
          </a:xfrm>
          <a:prstGeom prst="rect">
            <a:avLst/>
          </a:prstGeom>
        </p:spPr>
        <p:txBody>
          <a:bodyPr lIns="0" tIns="0" rIns="301752" bIns="0" anchor="b">
            <a:normAutofit/>
          </a:bodyPr>
          <a:lstStyle>
            <a:lvl1pPr algn="r">
              <a:lnSpc>
                <a:spcPct val="80000"/>
              </a:lnSpc>
              <a:defRPr sz="3600" b="0">
                <a:solidFill>
                  <a:schemeClr val="accent5"/>
                </a:solidFill>
                <a:latin typeface="+mj-lt"/>
                <a:ea typeface="Meiryo" panose="020B0604030504040204" pitchFamily="34" charset="-128"/>
              </a:defRPr>
            </a:lvl1pPr>
          </a:lstStyle>
          <a:p>
            <a:r>
              <a:rPr lang="en-US"/>
              <a:t>Insert Divider Title Here. This is an Optional Slide. 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4430750" y="3148318"/>
            <a:ext cx="4713250" cy="1723400"/>
          </a:xfrm>
          <a:prstGeom prst="rect">
            <a:avLst/>
          </a:prstGeom>
        </p:spPr>
        <p:txBody>
          <a:bodyPr lIns="0" tIns="0" rIns="301752" bIns="0"/>
          <a:lstStyle>
            <a:lvl1pPr marL="0" indent="0" algn="r">
              <a:lnSpc>
                <a:spcPct val="80000"/>
              </a:lnSpc>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r" defTabSz="914400" rtl="0" eaLnBrk="1" fontAlgn="auto" latinLnBrk="0" hangingPunct="1">
              <a:lnSpc>
                <a:spcPct val="80000"/>
              </a:lnSpc>
              <a:spcBef>
                <a:spcPts val="1000"/>
              </a:spcBef>
              <a:spcAft>
                <a:spcPts val="0"/>
              </a:spcAft>
              <a:buClr>
                <a:schemeClr val="accent4"/>
              </a:buClr>
              <a:buSzTx/>
              <a:buFont typeface="Arial" panose="020B0604020202020204" pitchFamily="34" charset="0"/>
              <a:buNone/>
              <a:tabLst/>
              <a:defRPr/>
            </a:pPr>
            <a:r>
              <a:rPr lang="en-US"/>
              <a:t>Subtitle goes here</a:t>
            </a:r>
          </a:p>
        </p:txBody>
      </p:sp>
      <p:sp>
        <p:nvSpPr>
          <p:cNvPr id="5" name="Rectangle 4">
            <a:extLst>
              <a:ext uri="{FF2B5EF4-FFF2-40B4-BE49-F238E27FC236}">
                <a16:creationId xmlns:a16="http://schemas.microsoft.com/office/drawing/2014/main" id="{BC474BEC-5583-E2F0-5262-B047A081D8AD}"/>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6" name="Slide Number Placeholder 2">
            <a:extLst>
              <a:ext uri="{FF2B5EF4-FFF2-40B4-BE49-F238E27FC236}">
                <a16:creationId xmlns:a16="http://schemas.microsoft.com/office/drawing/2014/main" id="{6330AEA9-DE82-62A3-D505-4ACE3179C47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280132960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5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62ECD0-6DCF-FD61-BEB3-1F9C265D208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4059" y="0"/>
            <a:ext cx="9139941"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4060557" cy="2795596"/>
          </a:xfrm>
          <a:prstGeom prst="rect">
            <a:avLst/>
          </a:prstGeom>
        </p:spPr>
        <p:txBody>
          <a:bodyPr lIns="301752" tIns="0" rIns="274320" bIns="0" anchor="b">
            <a:noAutofit/>
          </a:bodyPr>
          <a:lstStyle>
            <a:lvl1pPr algn="l">
              <a:lnSpc>
                <a:spcPct val="80000"/>
              </a:lnSpc>
              <a:defRPr sz="4000" b="0">
                <a:solidFill>
                  <a:schemeClr val="accent5"/>
                </a:solidFill>
                <a:latin typeface="+mj-lt"/>
                <a:ea typeface="Meiryo" panose="020B0604030504040204" pitchFamily="34" charset="-128"/>
              </a:defRPr>
            </a:lvl1pPr>
          </a:lstStyle>
          <a:p>
            <a:r>
              <a:rPr lang="en-US"/>
              <a:t>Insert Divider Title Here. This is an Optional Slide. </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326538"/>
            <a:ext cx="4060557" cy="1132174"/>
          </a:xfrm>
          <a:prstGeom prst="rect">
            <a:avLst/>
          </a:prstGeom>
        </p:spPr>
        <p:txBody>
          <a:bodyPr lIns="301752" tIns="0" rIns="320040" bIns="0"/>
          <a:lstStyle>
            <a:lvl1pPr marL="0" indent="0" algn="l">
              <a:lnSpc>
                <a:spcPct val="80000"/>
              </a:lnSpc>
              <a:buNone/>
              <a:defRPr sz="2400" b="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p:txBody>
      </p:sp>
      <p:sp>
        <p:nvSpPr>
          <p:cNvPr id="4" name="Rectangle 3">
            <a:extLst>
              <a:ext uri="{FF2B5EF4-FFF2-40B4-BE49-F238E27FC236}">
                <a16:creationId xmlns:a16="http://schemas.microsoft.com/office/drawing/2014/main" id="{6E6D7D6C-EF46-0014-B302-BF5C36FA45FC}"/>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3651129944"/>
      </p:ext>
    </p:extLst>
  </p:cSld>
  <p:clrMapOvr>
    <a:masterClrMapping/>
  </p:clrMapOvr>
  <p:extLst>
    <p:ext uri="{DCECCB84-F9BA-43D5-87BE-67443E8EF086}">
      <p15:sldGuideLst xmlns:p15="http://schemas.microsoft.com/office/powerpoint/2012/main">
        <p15:guide id="1" orient="horz" pos="1620">
          <p15:clr>
            <a:srgbClr val="FBAE40"/>
          </p15:clr>
        </p15:guide>
        <p15:guide id="2" pos="192" userDrawn="1">
          <p15:clr>
            <a:srgbClr val="FBAE40"/>
          </p15:clr>
        </p15:guide>
        <p15:guide id="3" pos="554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FFFFFF">
            <a:alpha val="39000"/>
          </a:srgb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71B5C6-B98F-44AD-C007-0F8E862478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4060557" cy="2795596"/>
          </a:xfrm>
          <a:prstGeom prst="rect">
            <a:avLst/>
          </a:prstGeom>
        </p:spPr>
        <p:txBody>
          <a:bodyPr lIns="301752" tIns="0" rIns="274320" bIns="0" anchor="b">
            <a:noAutofit/>
          </a:bodyPr>
          <a:lstStyle>
            <a:lvl1pPr algn="l">
              <a:lnSpc>
                <a:spcPct val="80000"/>
              </a:lnSpc>
              <a:defRPr sz="4000" b="0">
                <a:solidFill>
                  <a:schemeClr val="accent5"/>
                </a:solidFill>
                <a:latin typeface="+mj-lt"/>
                <a:ea typeface="Meiryo" panose="020B0604030504040204" pitchFamily="34" charset="-128"/>
              </a:defRPr>
            </a:lvl1pPr>
          </a:lstStyle>
          <a:p>
            <a:r>
              <a:rPr lang="en-US"/>
              <a:t>Insert Divider Title Here. This is an Optional Slide. </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326538"/>
            <a:ext cx="4060557" cy="1132174"/>
          </a:xfrm>
          <a:prstGeom prst="rect">
            <a:avLst/>
          </a:prstGeom>
        </p:spPr>
        <p:txBody>
          <a:bodyPr lIns="301752" tIns="0" rIns="320040" bIns="0"/>
          <a:lstStyle>
            <a:lvl1pPr marL="0" indent="0" algn="l">
              <a:lnSpc>
                <a:spcPct val="80000"/>
              </a:lnSpc>
              <a:buNone/>
              <a:defRPr sz="2400" b="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p:txBody>
      </p:sp>
      <p:sp>
        <p:nvSpPr>
          <p:cNvPr id="4" name="Rectangle 3">
            <a:extLst>
              <a:ext uri="{FF2B5EF4-FFF2-40B4-BE49-F238E27FC236}">
                <a16:creationId xmlns:a16="http://schemas.microsoft.com/office/drawing/2014/main" id="{8FD6E1E8-4DA5-17A0-B9AC-23942627606E}"/>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1939610024"/>
      </p:ext>
    </p:extLst>
  </p:cSld>
  <p:clrMapOvr>
    <a:masterClrMapping/>
  </p:clrMapOvr>
  <p:extLst>
    <p:ext uri="{DCECCB84-F9BA-43D5-87BE-67443E8EF086}">
      <p15:sldGuideLst xmlns:p15="http://schemas.microsoft.com/office/powerpoint/2012/main">
        <p15:guide id="1" orient="horz" pos="1620">
          <p15:clr>
            <a:srgbClr val="FBAE40"/>
          </p15:clr>
        </p15:guide>
        <p15:guide id="2" pos="192">
          <p15:clr>
            <a:srgbClr val="FBAE40"/>
          </p15:clr>
        </p15:guide>
        <p15:guide id="3" pos="554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FFFFFF">
            <a:alpha val="39000"/>
          </a:srgb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F71B5C6-B98F-44AD-C007-0F8E862478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4060557" cy="2795596"/>
          </a:xfrm>
          <a:prstGeom prst="rect">
            <a:avLst/>
          </a:prstGeom>
        </p:spPr>
        <p:txBody>
          <a:bodyPr lIns="301752" tIns="0" rIns="274320" bIns="0" anchor="b">
            <a:noAutofit/>
          </a:bodyPr>
          <a:lstStyle>
            <a:lvl1pPr algn="l">
              <a:lnSpc>
                <a:spcPct val="80000"/>
              </a:lnSpc>
              <a:defRPr sz="4000" b="0">
                <a:solidFill>
                  <a:schemeClr val="accent5"/>
                </a:solidFill>
                <a:latin typeface="+mj-lt"/>
                <a:ea typeface="Meiryo" panose="020B0604030504040204" pitchFamily="34" charset="-128"/>
              </a:defRPr>
            </a:lvl1pPr>
          </a:lstStyle>
          <a:p>
            <a:r>
              <a:rPr lang="en-US"/>
              <a:t>Insert Divider Title Here. This is an Optional Slide. </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326538"/>
            <a:ext cx="4060557" cy="1132174"/>
          </a:xfrm>
          <a:prstGeom prst="rect">
            <a:avLst/>
          </a:prstGeom>
        </p:spPr>
        <p:txBody>
          <a:bodyPr lIns="301752" tIns="0" rIns="320040" bIns="0"/>
          <a:lstStyle>
            <a:lvl1pPr marL="0" indent="0" algn="l">
              <a:lnSpc>
                <a:spcPct val="80000"/>
              </a:lnSpc>
              <a:buNone/>
              <a:defRPr sz="2400" b="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p:txBody>
      </p:sp>
      <p:sp>
        <p:nvSpPr>
          <p:cNvPr id="4" name="Rectangle 3">
            <a:extLst>
              <a:ext uri="{FF2B5EF4-FFF2-40B4-BE49-F238E27FC236}">
                <a16:creationId xmlns:a16="http://schemas.microsoft.com/office/drawing/2014/main" id="{012883A0-27A9-4CA6-55A3-ADBDE231287F}"/>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1585057255"/>
      </p:ext>
    </p:extLst>
  </p:cSld>
  <p:clrMapOvr>
    <a:masterClrMapping/>
  </p:clrMapOvr>
  <p:extLst>
    <p:ext uri="{DCECCB84-F9BA-43D5-87BE-67443E8EF086}">
      <p15:sldGuideLst xmlns:p15="http://schemas.microsoft.com/office/powerpoint/2012/main">
        <p15:guide id="1" orient="horz" pos="1620">
          <p15:clr>
            <a:srgbClr val="FBAE40"/>
          </p15:clr>
        </p15:guide>
        <p15:guide id="2" pos="192">
          <p15:clr>
            <a:srgbClr val="FBAE40"/>
          </p15:clr>
        </p15:guide>
        <p15:guide id="3" pos="55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46D5BD-2144-5F5E-2A59-91A534E388A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9144000" cy="2888228"/>
          </a:xfrm>
          <a:prstGeom prst="rect">
            <a:avLst/>
          </a:prstGeom>
        </p:spPr>
        <p:txBody>
          <a:bodyPr anchor="b">
            <a:normAutofit/>
          </a:bodyPr>
          <a:lstStyle>
            <a:lvl1pPr algn="ctr">
              <a:lnSpc>
                <a:spcPct val="80000"/>
              </a:lnSpc>
              <a:defRPr sz="4400" b="1">
                <a:solidFill>
                  <a:schemeClr val="accent5"/>
                </a:solidFill>
                <a:latin typeface="+mj-lt"/>
                <a:ea typeface="Meiryo" panose="020B0604030504040204" pitchFamily="34" charset="-128"/>
              </a:defRPr>
            </a:lvl1pPr>
          </a:lstStyle>
          <a:p>
            <a:r>
              <a:rPr lang="en-US"/>
              <a:t>Click To Edit Master </a:t>
            </a:r>
            <a:br>
              <a:rPr lang="en-US"/>
            </a:br>
            <a:r>
              <a:rPr lang="en-US"/>
              <a:t>Title Style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p:nvPr>
        </p:nvSpPr>
        <p:spPr>
          <a:xfrm>
            <a:off x="1" y="3290988"/>
            <a:ext cx="9144000" cy="1468131"/>
          </a:xfrm>
          <a:prstGeom prst="rect">
            <a:avLst/>
          </a:prstGeom>
        </p:spPr>
        <p:txBody>
          <a:bodyPr/>
          <a:lstStyle>
            <a:lvl1pPr marL="0" indent="0" algn="ctr">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5CF52EE0-B13D-496D-DAAB-135F9125FD92}"/>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5" name="Slide Number Placeholder 2">
            <a:extLst>
              <a:ext uri="{FF2B5EF4-FFF2-40B4-BE49-F238E27FC236}">
                <a16:creationId xmlns:a16="http://schemas.microsoft.com/office/drawing/2014/main" id="{061D4A46-B361-E8F2-6FA0-38605702530B}"/>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375306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54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0_Title Slide">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3D5D18-4640-9952-F993-03EE04A4061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4430751" y="326785"/>
            <a:ext cx="4713250" cy="2327754"/>
          </a:xfrm>
          <a:prstGeom prst="rect">
            <a:avLst/>
          </a:prstGeom>
        </p:spPr>
        <p:txBody>
          <a:bodyPr lIns="0" tIns="0" rIns="301752" bIns="0" anchor="b">
            <a:normAutofit/>
          </a:bodyPr>
          <a:lstStyle>
            <a:lvl1pPr algn="r">
              <a:lnSpc>
                <a:spcPct val="80000"/>
              </a:lnSpc>
              <a:defRPr sz="3600" b="0">
                <a:solidFill>
                  <a:schemeClr val="accent5"/>
                </a:solidFill>
                <a:latin typeface="+mj-lt"/>
                <a:ea typeface="Meiryo" panose="020B0604030504040204" pitchFamily="34" charset="-128"/>
              </a:defRPr>
            </a:lvl1pPr>
          </a:lstStyle>
          <a:p>
            <a:r>
              <a:rPr lang="en-US"/>
              <a:t>Insert Divider Title Here. This is an Optional Slide. 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4430750" y="3148318"/>
            <a:ext cx="4713250" cy="1723400"/>
          </a:xfrm>
          <a:prstGeom prst="rect">
            <a:avLst/>
          </a:prstGeom>
        </p:spPr>
        <p:txBody>
          <a:bodyPr lIns="0" tIns="0" rIns="301752" bIns="0"/>
          <a:lstStyle>
            <a:lvl1pPr marL="0" indent="0" algn="r">
              <a:lnSpc>
                <a:spcPct val="80000"/>
              </a:lnSpc>
              <a:buNone/>
              <a:defRPr sz="2400"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r" defTabSz="914400" rtl="0" eaLnBrk="1" fontAlgn="auto" latinLnBrk="0" hangingPunct="1">
              <a:lnSpc>
                <a:spcPct val="80000"/>
              </a:lnSpc>
              <a:spcBef>
                <a:spcPts val="1000"/>
              </a:spcBef>
              <a:spcAft>
                <a:spcPts val="0"/>
              </a:spcAft>
              <a:buClr>
                <a:schemeClr val="accent4"/>
              </a:buClr>
              <a:buSzTx/>
              <a:buFont typeface="Arial" panose="020B0604020202020204" pitchFamily="34" charset="0"/>
              <a:buNone/>
              <a:tabLst/>
              <a:defRPr/>
            </a:pPr>
            <a:r>
              <a:rPr lang="en-US"/>
              <a:t>Subtitle goes here</a:t>
            </a:r>
          </a:p>
        </p:txBody>
      </p:sp>
      <p:sp>
        <p:nvSpPr>
          <p:cNvPr id="13" name="Rectangle 12">
            <a:extLst>
              <a:ext uri="{FF2B5EF4-FFF2-40B4-BE49-F238E27FC236}">
                <a16:creationId xmlns:a16="http://schemas.microsoft.com/office/drawing/2014/main" id="{E7BE8879-39BF-DBE4-84B6-8B482C6328D1}"/>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6" name="Slide Number Placeholder 2">
            <a:extLst>
              <a:ext uri="{FF2B5EF4-FFF2-40B4-BE49-F238E27FC236}">
                <a16:creationId xmlns:a16="http://schemas.microsoft.com/office/drawing/2014/main" id="{6330AEA9-DE82-62A3-D505-4ACE3179C47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16460115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9FE01C-961E-DE8F-E778-42320030967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1" y="0"/>
            <a:ext cx="5327374" cy="3208602"/>
          </a:xfrm>
          <a:prstGeom prst="rect">
            <a:avLst/>
          </a:prstGeom>
        </p:spPr>
        <p:txBody>
          <a:bodyPr lIns="301752" tIns="0" rIns="274320" bIns="0" anchor="b">
            <a:noAutofit/>
          </a:bodyPr>
          <a:lstStyle>
            <a:lvl1pPr algn="l">
              <a:lnSpc>
                <a:spcPct val="80000"/>
              </a:lnSpc>
              <a:defRPr sz="4400" b="1">
                <a:solidFill>
                  <a:schemeClr val="accent5"/>
                </a:solidFill>
                <a:latin typeface="+mj-lt"/>
                <a:ea typeface="Meiryo" panose="020B0604030504040204" pitchFamily="34" charset="-128"/>
              </a:defRPr>
            </a:lvl1pPr>
          </a:lstStyle>
          <a:p>
            <a:r>
              <a:rPr lang="en-US"/>
              <a:t>Insert Divider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0" y="3739544"/>
            <a:ext cx="5327374" cy="918177"/>
          </a:xfrm>
          <a:prstGeom prst="rect">
            <a:avLst/>
          </a:prstGeom>
        </p:spPr>
        <p:txBody>
          <a:bodyPr lIns="301752" tIns="0" rIns="320040" bIns="0"/>
          <a:lstStyle>
            <a:lvl1pPr marL="0" indent="0" algn="l">
              <a:lnSpc>
                <a:spcPct val="80000"/>
              </a:lnSpc>
              <a:buNone/>
              <a:defRPr sz="2400" b="1" i="1">
                <a:solidFill>
                  <a:schemeClr val="accent5"/>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p:txBody>
      </p:sp>
      <p:sp>
        <p:nvSpPr>
          <p:cNvPr id="4" name="Rectangle 3">
            <a:extLst>
              <a:ext uri="{FF2B5EF4-FFF2-40B4-BE49-F238E27FC236}">
                <a16:creationId xmlns:a16="http://schemas.microsoft.com/office/drawing/2014/main" id="{710FE066-E463-B2C5-DD02-5B05B9CA715C}"/>
              </a:ext>
            </a:extLst>
          </p:cNvPr>
          <p:cNvSpPr/>
          <p:nvPr userDrawn="1"/>
        </p:nvSpPr>
        <p:spPr>
          <a:xfrm>
            <a:off x="0" y="4866191"/>
            <a:ext cx="9144000" cy="277309"/>
          </a:xfrm>
          <a:prstGeom prst="rect">
            <a:avLst/>
          </a:prstGeom>
          <a:gradFill flip="none" rotWithShape="1">
            <a:gsLst>
              <a:gs pos="0">
                <a:schemeClr val="accent2"/>
              </a:gs>
              <a:gs pos="58000">
                <a:srgbClr val="6D1371"/>
              </a:gs>
              <a:gs pos="100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fontAlgn="auto">
              <a:lnSpc>
                <a:spcPct val="100000"/>
              </a:lnSpc>
              <a:spcBef>
                <a:spcPts val="0"/>
              </a:spcBef>
              <a:spcAft>
                <a:spcPts val="0"/>
              </a:spcAft>
              <a:buClrTx/>
              <a:buSzTx/>
              <a:buFontTx/>
              <a:buNone/>
              <a:tabLst/>
            </a:pPr>
            <a:r>
              <a:rPr lang="en-US" sz="1600" b="1">
                <a:solidFill>
                  <a:schemeClr val="accent4"/>
                </a:solidFill>
              </a:rPr>
              <a:t>#TDSS27</a:t>
            </a:r>
          </a:p>
        </p:txBody>
      </p:sp>
      <p:sp>
        <p:nvSpPr>
          <p:cNvPr id="8" name="Slide Number Placeholder 2">
            <a:extLst>
              <a:ext uri="{FF2B5EF4-FFF2-40B4-BE49-F238E27FC236}">
                <a16:creationId xmlns:a16="http://schemas.microsoft.com/office/drawing/2014/main" id="{0A3FDFC6-9139-AC97-86AF-7A131B5A3CA3}"/>
              </a:ext>
            </a:extLst>
          </p:cNvPr>
          <p:cNvSpPr>
            <a:spLocks noGrp="1"/>
          </p:cNvSpPr>
          <p:nvPr>
            <p:ph type="sldNum" sz="quarter" idx="10"/>
          </p:nvPr>
        </p:nvSpPr>
        <p:spPr>
          <a:xfrm>
            <a:off x="8028517" y="4866191"/>
            <a:ext cx="1115483" cy="277309"/>
          </a:xfrm>
          <a:prstGeom prst="rect">
            <a:avLst/>
          </a:prstGeom>
          <a:noFill/>
          <a:ln w="22225">
            <a:noFill/>
          </a:ln>
        </p:spPr>
        <p:txBody>
          <a:bodyPr lIns="0" tIns="0" rIns="301752" bIns="0" anchor="ctr"/>
          <a:lstStyle>
            <a:lvl1pPr algn="r">
              <a:defRPr sz="1200" b="1" i="0">
                <a:solidFill>
                  <a:schemeClr val="accent4"/>
                </a:solidFill>
                <a:latin typeface="+mn-lt"/>
                <a:ea typeface="Meiryo UI" panose="020B0604030504040204" pitchFamily="34" charset="-128"/>
              </a:defRPr>
            </a:lvl1pPr>
          </a:lstStyle>
          <a:p>
            <a:fld id="{56F5FFA5-B4B8-465A-BD50-A16998F1CBB4}" type="slidenum">
              <a:rPr lang="en-US" smtClean="0"/>
              <a:pPr/>
              <a:t>‹#›</a:t>
            </a:fld>
            <a:endParaRPr lang="en-US"/>
          </a:p>
        </p:txBody>
      </p:sp>
    </p:spTree>
    <p:extLst>
      <p:ext uri="{BB962C8B-B14F-4D97-AF65-F5344CB8AC3E}">
        <p14:creationId xmlns:p14="http://schemas.microsoft.com/office/powerpoint/2010/main" val="171278783"/>
      </p:ext>
    </p:extLst>
  </p:cSld>
  <p:clrMapOvr>
    <a:masterClrMapping/>
  </p:clrMapOvr>
  <p:extLst>
    <p:ext uri="{DCECCB84-F9BA-43D5-87BE-67443E8EF086}">
      <p15:sldGuideLst xmlns:p15="http://schemas.microsoft.com/office/powerpoint/2012/main">
        <p15:guide id="1" orient="horz" pos="1620">
          <p15:clr>
            <a:srgbClr val="FBAE40"/>
          </p15:clr>
        </p15:guide>
        <p15:guide id="2" pos="192">
          <p15:clr>
            <a:srgbClr val="FBAE40"/>
          </p15:clr>
        </p15:guide>
        <p15:guide id="3" pos="55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F599C88-ACA3-0537-CC91-94CBBD966C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3998" cy="5143499"/>
          </a:xfrm>
          <a:prstGeom prst="rect">
            <a:avLst/>
          </a:prstGeom>
        </p:spPr>
      </p:pic>
      <p:sp>
        <p:nvSpPr>
          <p:cNvPr id="2" name="Title 1">
            <a:extLst>
              <a:ext uri="{FF2B5EF4-FFF2-40B4-BE49-F238E27FC236}">
                <a16:creationId xmlns:a16="http://schemas.microsoft.com/office/drawing/2014/main" id="{5C1E8A11-DEEE-4E74-B61C-8AC190367A05}"/>
              </a:ext>
            </a:extLst>
          </p:cNvPr>
          <p:cNvSpPr>
            <a:spLocks noGrp="1"/>
          </p:cNvSpPr>
          <p:nvPr>
            <p:ph type="ctrTitle" hasCustomPrompt="1"/>
          </p:nvPr>
        </p:nvSpPr>
        <p:spPr>
          <a:xfrm>
            <a:off x="603504" y="1961658"/>
            <a:ext cx="5143335" cy="1540717"/>
          </a:xfrm>
          <a:prstGeom prst="rect">
            <a:avLst/>
          </a:prstGeom>
        </p:spPr>
        <p:txBody>
          <a:bodyPr lIns="0" tIns="0" rIns="548640" bIns="0" anchor="b" anchorCtr="0">
            <a:noAutofit/>
          </a:bodyPr>
          <a:lstStyle>
            <a:lvl1pPr algn="l">
              <a:lnSpc>
                <a:spcPct val="80000"/>
              </a:lnSpc>
              <a:defRPr lang="en-US" sz="3200" b="1" i="0" kern="1200" dirty="0">
                <a:solidFill>
                  <a:schemeClr val="accent4"/>
                </a:solidFill>
                <a:latin typeface="+mj-lt"/>
                <a:ea typeface="Meiryo" panose="020B0604030504040204" pitchFamily="34" charset="-128"/>
                <a:cs typeface="+mj-cs"/>
              </a:defRPr>
            </a:lvl1pPr>
          </a:lstStyle>
          <a:p>
            <a:r>
              <a:rPr lang="en-US"/>
              <a:t>Insert Presentation Title Here Insert Presentation Title Here Insert Presentation Title Here</a:t>
            </a:r>
          </a:p>
        </p:txBody>
      </p:sp>
      <p:sp>
        <p:nvSpPr>
          <p:cNvPr id="3" name="Subtitle 2">
            <a:extLst>
              <a:ext uri="{FF2B5EF4-FFF2-40B4-BE49-F238E27FC236}">
                <a16:creationId xmlns:a16="http://schemas.microsoft.com/office/drawing/2014/main" id="{0AB928C8-5C65-43FB-BD79-6C05C7519D50}"/>
              </a:ext>
            </a:extLst>
          </p:cNvPr>
          <p:cNvSpPr>
            <a:spLocks noGrp="1"/>
          </p:cNvSpPr>
          <p:nvPr>
            <p:ph type="subTitle" idx="1" hasCustomPrompt="1"/>
          </p:nvPr>
        </p:nvSpPr>
        <p:spPr>
          <a:xfrm>
            <a:off x="606552" y="3797577"/>
            <a:ext cx="4960455" cy="711200"/>
          </a:xfrm>
          <a:prstGeom prst="rect">
            <a:avLst/>
          </a:prstGeom>
        </p:spPr>
        <p:txBody>
          <a:bodyPr lIns="0" tIns="0" rIns="548640" bIns="0">
            <a:noAutofit/>
          </a:bodyPr>
          <a:lstStyle>
            <a:lvl1pPr marL="0" indent="0" algn="l" defTabSz="914400" rtl="0" eaLnBrk="1" latinLnBrk="0" hangingPunct="1">
              <a:lnSpc>
                <a:spcPct val="90000"/>
              </a:lnSpc>
              <a:spcBef>
                <a:spcPts val="1000"/>
              </a:spcBef>
              <a:buClr>
                <a:schemeClr val="accent4"/>
              </a:buClr>
              <a:buFont typeface="Arial" panose="020B0604020202020204" pitchFamily="34" charset="0"/>
              <a:buNone/>
              <a:defRPr lang="en-US" sz="1700" b="1" i="1" kern="1200" dirty="0">
                <a:solidFill>
                  <a:schemeClr val="accent4"/>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Insert subtitle here</a:t>
            </a:r>
          </a:p>
        </p:txBody>
      </p:sp>
      <p:pic>
        <p:nvPicPr>
          <p:cNvPr id="6" name="Picture 5">
            <a:extLst>
              <a:ext uri="{FF2B5EF4-FFF2-40B4-BE49-F238E27FC236}">
                <a16:creationId xmlns:a16="http://schemas.microsoft.com/office/drawing/2014/main" id="{62BD0AA0-9677-EB75-AD23-D55F173C5C4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143112" y="-135372"/>
            <a:ext cx="3646796" cy="3646796"/>
          </a:xfrm>
          <a:prstGeom prst="rect">
            <a:avLst/>
          </a:prstGeom>
          <a:effectLst>
            <a:outerShdw blurRad="63500" sx="102000" sy="102000" algn="ctr" rotWithShape="0">
              <a:prstClr val="black">
                <a:alpha val="27000"/>
              </a:prstClr>
            </a:outerShdw>
          </a:effectLst>
        </p:spPr>
      </p:pic>
      <p:sp>
        <p:nvSpPr>
          <p:cNvPr id="11" name="Rectangle 10">
            <a:extLst>
              <a:ext uri="{FF2B5EF4-FFF2-40B4-BE49-F238E27FC236}">
                <a16:creationId xmlns:a16="http://schemas.microsoft.com/office/drawing/2014/main" id="{C1EF84B8-4212-32C2-609B-66E5E46DFE22}"/>
              </a:ext>
            </a:extLst>
          </p:cNvPr>
          <p:cNvSpPr/>
          <p:nvPr userDrawn="1"/>
        </p:nvSpPr>
        <p:spPr>
          <a:xfrm>
            <a:off x="7284533" y="377242"/>
            <a:ext cx="1546015" cy="3382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01752" rtlCol="0" anchor="ctr"/>
          <a:lstStyle/>
          <a:p>
            <a:pPr marR="0" lvl="0" indent="0" algn="r" fontAlgn="auto">
              <a:lnSpc>
                <a:spcPct val="100000"/>
              </a:lnSpc>
              <a:spcBef>
                <a:spcPts val="0"/>
              </a:spcBef>
              <a:spcAft>
                <a:spcPts val="0"/>
              </a:spcAft>
              <a:buClrTx/>
              <a:buSzTx/>
              <a:buFontTx/>
              <a:buNone/>
              <a:tabLst/>
            </a:pPr>
            <a:r>
              <a:rPr lang="en-US" sz="1800" b="1">
                <a:solidFill>
                  <a:schemeClr val="accent4"/>
                </a:solidFill>
              </a:rPr>
              <a:t>#TDSS27</a:t>
            </a:r>
          </a:p>
        </p:txBody>
      </p:sp>
    </p:spTree>
    <p:extLst>
      <p:ext uri="{BB962C8B-B14F-4D97-AF65-F5344CB8AC3E}">
        <p14:creationId xmlns:p14="http://schemas.microsoft.com/office/powerpoint/2010/main" val="20304594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5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9511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2392199"/>
      </p:ext>
    </p:extLst>
  </p:cSld>
  <p:clrMap bg1="dk1" tx1="lt1" bg2="dk2" tx2="lt2" accent1="accent1" accent2="accent2" accent3="accent3" accent4="accent4" accent5="accent5" accent6="accent6" hlink="hlink" folHlink="folHlink"/>
  <p:sldLayoutIdLst>
    <p:sldLayoutId id="2147483731" r:id="rId1"/>
    <p:sldLayoutId id="2147483737" r:id="rId2"/>
    <p:sldLayoutId id="2147483729" r:id="rId3"/>
    <p:sldLayoutId id="2147483738" r:id="rId4"/>
    <p:sldLayoutId id="2147483751" r:id="rId5"/>
    <p:sldLayoutId id="2147483711" r:id="rId6"/>
    <p:sldLayoutId id="2147483753" r:id="rId7"/>
    <p:sldLayoutId id="2147483754" r:id="rId8"/>
    <p:sldLayoutId id="2147483757" r:id="rId9"/>
    <p:sldLayoutId id="2147483759" r:id="rId10"/>
    <p:sldLayoutId id="2147483724" r:id="rId11"/>
    <p:sldLayoutId id="2147483758" r:id="rId12"/>
    <p:sldLayoutId id="2147483752" r:id="rId13"/>
    <p:sldLayoutId id="2147483732" r:id="rId14"/>
    <p:sldLayoutId id="2147483760" r:id="rId15"/>
  </p:sldLayoutIdLst>
  <p:hf hdr="0" dt="0"/>
  <p:txStyles>
    <p:titleStyle>
      <a:lvl1pPr algn="l" defTabSz="914400" rtl="0" eaLnBrk="1" latinLnBrk="0" hangingPunct="1">
        <a:lnSpc>
          <a:spcPts val="2800"/>
        </a:lnSpc>
        <a:spcBef>
          <a:spcPct val="0"/>
        </a:spcBef>
        <a:buNone/>
        <a:defRPr sz="2600" b="0" i="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0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16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microsoft.com/office/2018/10/relationships/comments" Target="../comments/modernComment_1EF_110BA4E8.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8/10/relationships/comments" Target="../comments/modernComment_7FE4E059_EA3CA73C.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7FE4E05D_FDA8FC60.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microsoft.com/office/2018/10/relationships/comments" Target="../comments/modernComment_7FE4E05F_B291D2BE.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microsoft.com/office/2018/10/relationships/comments" Target="../comments/modernComment_AFF_C51D0A8F.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7FE4E053_BA2168A6.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FE22B-18BE-A641-85BE-0333395FA847}"/>
              </a:ext>
            </a:extLst>
          </p:cNvPr>
          <p:cNvSpPr>
            <a:spLocks noGrp="1"/>
          </p:cNvSpPr>
          <p:nvPr>
            <p:ph type="ctrTitle"/>
          </p:nvPr>
        </p:nvSpPr>
        <p:spPr>
          <a:xfrm>
            <a:off x="542544" y="69519"/>
            <a:ext cx="4933188" cy="2382480"/>
          </a:xfrm>
        </p:spPr>
        <p:txBody>
          <a:bodyPr anchor="b" anchorCtr="0"/>
          <a:lstStyle/>
          <a:p>
            <a:r>
              <a:rPr lang="en-US" sz="2800">
                <a:solidFill>
                  <a:schemeClr val="accent4"/>
                </a:solidFill>
              </a:rPr>
              <a:t>Insert Presentation Title Here Insert Presentation Title Here Insert Presentation Title Here Insert Presentation Title Here</a:t>
            </a:r>
          </a:p>
        </p:txBody>
      </p:sp>
      <p:sp>
        <p:nvSpPr>
          <p:cNvPr id="3" name="Subtitle 2">
            <a:extLst>
              <a:ext uri="{FF2B5EF4-FFF2-40B4-BE49-F238E27FC236}">
                <a16:creationId xmlns:a16="http://schemas.microsoft.com/office/drawing/2014/main" id="{FCFD3D7D-2557-9848-8C7D-1AACDB08FF77}"/>
              </a:ext>
            </a:extLst>
          </p:cNvPr>
          <p:cNvSpPr>
            <a:spLocks noGrp="1" noChangeAspect="1"/>
          </p:cNvSpPr>
          <p:nvPr>
            <p:ph type="subTitle" idx="1"/>
          </p:nvPr>
        </p:nvSpPr>
        <p:spPr>
          <a:xfrm>
            <a:off x="542544" y="2925776"/>
            <a:ext cx="5914410" cy="732673"/>
          </a:xfrm>
        </p:spPr>
        <p:txBody>
          <a:bodyPr/>
          <a:lstStyle/>
          <a:p>
            <a:r>
              <a:rPr lang="en-US" sz="1800" b="0">
                <a:solidFill>
                  <a:schemeClr val="accent4"/>
                </a:solidFill>
              </a:rPr>
              <a:t>Insert Presentation Subtitle Here Insert Presentation Subtitle Here Insert Presentation Subtitle Here Insert Presentation Subtitle Here</a:t>
            </a:r>
          </a:p>
        </p:txBody>
      </p:sp>
      <p:sp>
        <p:nvSpPr>
          <p:cNvPr id="6" name="Content Placeholder 62">
            <a:extLst>
              <a:ext uri="{FF2B5EF4-FFF2-40B4-BE49-F238E27FC236}">
                <a16:creationId xmlns:a16="http://schemas.microsoft.com/office/drawing/2014/main" id="{CC20BF80-99E9-CE4E-AFE8-DFD4A9953438}"/>
              </a:ext>
            </a:extLst>
          </p:cNvPr>
          <p:cNvSpPr txBox="1">
            <a:spLocks/>
          </p:cNvSpPr>
          <p:nvPr/>
        </p:nvSpPr>
        <p:spPr>
          <a:xfrm>
            <a:off x="542544" y="3988684"/>
            <a:ext cx="6186366" cy="351764"/>
          </a:xfrm>
          <a:prstGeom prst="rect">
            <a:avLst/>
          </a:prstGeom>
        </p:spPr>
        <p:txBody>
          <a:bodyPr lIns="0" tIns="0" rIns="0" bIns="0"/>
          <a:lstStyle>
            <a:lvl1pPr marL="0" indent="0" algn="l" defTabSz="685783" rtl="0" eaLnBrk="1" latinLnBrk="0" hangingPunct="1">
              <a:lnSpc>
                <a:spcPct val="90000"/>
              </a:lnSpc>
              <a:spcBef>
                <a:spcPts val="750"/>
              </a:spcBef>
              <a:buClr>
                <a:schemeClr val="accent3"/>
              </a:buClr>
              <a:buFont typeface="Arial" panose="020B0604020202020204" pitchFamily="34" charset="0"/>
              <a:buNone/>
              <a:defRPr sz="1500" b="0" i="0" kern="1200">
                <a:solidFill>
                  <a:srgbClr val="FFFFFF"/>
                </a:solidFill>
                <a:latin typeface="+mn-lt"/>
                <a:ea typeface="Meiryo UI" panose="020B0604030504040204" pitchFamily="34" charset="-128"/>
                <a:cs typeface="+mn-cs"/>
              </a:defRPr>
            </a:lvl1pPr>
            <a:lvl2pPr marL="342891" indent="0" algn="l" defTabSz="685783" rtl="0" eaLnBrk="1" latinLnBrk="0" hangingPunct="1">
              <a:lnSpc>
                <a:spcPct val="90000"/>
              </a:lnSpc>
              <a:spcBef>
                <a:spcPts val="375"/>
              </a:spcBef>
              <a:buClr>
                <a:schemeClr val="accent3"/>
              </a:buClr>
              <a:buFont typeface="Arial" panose="020B0604020202020204" pitchFamily="34" charset="0"/>
              <a:buNone/>
              <a:defRPr sz="1350" b="0" i="0" kern="1200">
                <a:solidFill>
                  <a:srgbClr val="FFFFFF"/>
                </a:solidFill>
                <a:latin typeface="+mn-lt"/>
                <a:ea typeface="Meiryo UI" panose="020B0604030504040204" pitchFamily="34" charset="-128"/>
                <a:cs typeface="+mn-cs"/>
              </a:defRPr>
            </a:lvl2pPr>
            <a:lvl3pPr marL="685782" indent="0" algn="l" defTabSz="685783" rtl="0" eaLnBrk="1" latinLnBrk="0" hangingPunct="1">
              <a:lnSpc>
                <a:spcPct val="90000"/>
              </a:lnSpc>
              <a:spcBef>
                <a:spcPts val="375"/>
              </a:spcBef>
              <a:buClr>
                <a:schemeClr val="accent3"/>
              </a:buClr>
              <a:buFont typeface="Arial" panose="020B0604020202020204" pitchFamily="34" charset="0"/>
              <a:buNone/>
              <a:defRPr sz="1200" b="0" i="0" kern="1200">
                <a:solidFill>
                  <a:srgbClr val="FFFFFF"/>
                </a:solidFill>
                <a:latin typeface="+mn-lt"/>
                <a:ea typeface="Meiryo UI" panose="020B0604030504040204" pitchFamily="34" charset="-128"/>
                <a:cs typeface="+mn-cs"/>
              </a:defRPr>
            </a:lvl3pPr>
            <a:lvl4pPr marL="1028674" indent="0" algn="l" defTabSz="685783" rtl="0" eaLnBrk="1" latinLnBrk="0" hangingPunct="1">
              <a:lnSpc>
                <a:spcPct val="90000"/>
              </a:lnSpc>
              <a:spcBef>
                <a:spcPts val="375"/>
              </a:spcBef>
              <a:buClr>
                <a:schemeClr val="accent3"/>
              </a:buClr>
              <a:buFont typeface="Arial" panose="020B0604020202020204" pitchFamily="34" charset="0"/>
              <a:buNone/>
              <a:defRPr sz="1050" b="0" i="0" kern="1200">
                <a:solidFill>
                  <a:srgbClr val="FFFFFF"/>
                </a:solidFill>
                <a:latin typeface="+mn-lt"/>
                <a:ea typeface="Meiryo UI" panose="020B0604030504040204" pitchFamily="34" charset="-128"/>
                <a:cs typeface="+mn-cs"/>
              </a:defRPr>
            </a:lvl4pPr>
            <a:lvl5pPr marL="1371566" indent="0" algn="l" defTabSz="685783" rtl="0" eaLnBrk="1" latinLnBrk="0" hangingPunct="1">
              <a:lnSpc>
                <a:spcPct val="90000"/>
              </a:lnSpc>
              <a:spcBef>
                <a:spcPts val="375"/>
              </a:spcBef>
              <a:buClr>
                <a:schemeClr val="accent3"/>
              </a:buClr>
              <a:buFont typeface="Arial" panose="020B0604020202020204" pitchFamily="34" charset="0"/>
              <a:buNone/>
              <a:defRPr sz="1050" b="0" i="0" kern="1200">
                <a:solidFill>
                  <a:srgbClr val="FFFFFF"/>
                </a:solidFill>
                <a:latin typeface="+mn-lt"/>
                <a:ea typeface="Meiryo UI" panose="020B0604030504040204" pitchFamily="34"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Aft>
                <a:spcPts val="1200"/>
              </a:spcAft>
            </a:pPr>
            <a:r>
              <a:rPr lang="en-US" sz="1200" b="1">
                <a:solidFill>
                  <a:schemeClr val="accent3"/>
                </a:solidFill>
              </a:rPr>
              <a:t>PRESENTED BY </a:t>
            </a:r>
            <a:br>
              <a:rPr lang="en-US" sz="1400">
                <a:solidFill>
                  <a:schemeClr val="accent3"/>
                </a:solidFill>
              </a:rPr>
            </a:br>
            <a:r>
              <a:rPr lang="en-US" sz="1600" b="1">
                <a:solidFill>
                  <a:schemeClr val="accent4"/>
                </a:solidFill>
              </a:rPr>
              <a:t>Presenter Name(s)</a:t>
            </a:r>
          </a:p>
        </p:txBody>
      </p:sp>
      <p:cxnSp>
        <p:nvCxnSpPr>
          <p:cNvPr id="9" name="Straight Connector 8">
            <a:extLst>
              <a:ext uri="{FF2B5EF4-FFF2-40B4-BE49-F238E27FC236}">
                <a16:creationId xmlns:a16="http://schemas.microsoft.com/office/drawing/2014/main" id="{A58868E5-FFB2-B997-6C25-5F161234B42C}"/>
              </a:ext>
            </a:extLst>
          </p:cNvPr>
          <p:cNvCxnSpPr>
            <a:cxnSpLocks/>
          </p:cNvCxnSpPr>
          <p:nvPr/>
        </p:nvCxnSpPr>
        <p:spPr>
          <a:xfrm flipH="1">
            <a:off x="542544" y="2673350"/>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8789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14EFE03-A222-6541-B00C-ADA017641A32}"/>
              </a:ext>
            </a:extLst>
          </p:cNvPr>
          <p:cNvSpPr>
            <a:spLocks noGrp="1"/>
          </p:cNvSpPr>
          <p:nvPr>
            <p:ph type="title"/>
          </p:nvPr>
        </p:nvSpPr>
        <p:spPr/>
        <p:txBody>
          <a:bodyPr/>
          <a:lstStyle/>
          <a:p>
            <a:r>
              <a:rPr lang="en-US"/>
              <a:t>Accreditation Statement</a:t>
            </a:r>
          </a:p>
        </p:txBody>
      </p:sp>
      <p:pic>
        <p:nvPicPr>
          <p:cNvPr id="1026" name="Picture 2">
            <a:extLst>
              <a:ext uri="{FF2B5EF4-FFF2-40B4-BE49-F238E27FC236}">
                <a16:creationId xmlns:a16="http://schemas.microsoft.com/office/drawing/2014/main" id="{FB4A7724-351B-A3B1-A472-01AB1F60A54D}"/>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37941" y="1590646"/>
            <a:ext cx="2856158" cy="19622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AC2375A-3BFD-21B0-4E98-A468CDA07502}"/>
              </a:ext>
            </a:extLst>
          </p:cNvPr>
          <p:cNvSpPr txBox="1"/>
          <p:nvPr/>
        </p:nvSpPr>
        <p:spPr>
          <a:xfrm>
            <a:off x="4098650" y="1002089"/>
            <a:ext cx="4340970" cy="3139321"/>
          </a:xfrm>
          <a:prstGeom prst="rect">
            <a:avLst/>
          </a:prstGeom>
          <a:noFill/>
        </p:spPr>
        <p:txBody>
          <a:bodyPr wrap="square" lIns="0" rIns="0">
            <a:spAutoFit/>
          </a:bodyPr>
          <a:lstStyle/>
          <a:p>
            <a:r>
              <a:rPr lang="en-US" b="0" i="0">
                <a:solidFill>
                  <a:schemeClr val="accent5"/>
                </a:solidFill>
                <a:effectLst/>
                <a:latin typeface="+mj-lt"/>
              </a:rPr>
              <a:t>In support of improving patient care, Great Valley Publishing Company is jointly accredited by the Accreditation Council for Continuing Medical Education (ACCME), the Accreditation Council for Pharmacy Education (ACPE), and the American Nurses Credentialing Center (ANCC), to provide continuing education for the healthcare team. </a:t>
            </a:r>
            <a:br>
              <a:rPr lang="en-US" b="0" i="0">
                <a:solidFill>
                  <a:schemeClr val="accent5"/>
                </a:solidFill>
                <a:effectLst/>
                <a:latin typeface="+mj-lt"/>
              </a:rPr>
            </a:br>
            <a:br>
              <a:rPr lang="en-US" b="0" i="0">
                <a:solidFill>
                  <a:schemeClr val="accent5"/>
                </a:solidFill>
                <a:effectLst/>
                <a:latin typeface="+mj-lt"/>
              </a:rPr>
            </a:br>
            <a:r>
              <a:rPr lang="en-US" b="0" i="0">
                <a:solidFill>
                  <a:schemeClr val="accent5"/>
                </a:solidFill>
                <a:effectLst/>
                <a:latin typeface="+mj-lt"/>
              </a:rPr>
              <a:t>This activity will also award credit for dietetics (CDR CPEU).</a:t>
            </a:r>
            <a:endParaRPr lang="en-US">
              <a:solidFill>
                <a:schemeClr val="accent5"/>
              </a:solidFill>
              <a:latin typeface="+mj-lt"/>
            </a:endParaRPr>
          </a:p>
        </p:txBody>
      </p:sp>
      <p:sp>
        <p:nvSpPr>
          <p:cNvPr id="2" name="Slide Number Placeholder 1">
            <a:extLst>
              <a:ext uri="{FF2B5EF4-FFF2-40B4-BE49-F238E27FC236}">
                <a16:creationId xmlns:a16="http://schemas.microsoft.com/office/drawing/2014/main" id="{0B8993F7-9428-2B7A-C0CE-12BB2235F065}"/>
              </a:ext>
            </a:extLst>
          </p:cNvPr>
          <p:cNvSpPr>
            <a:spLocks noGrp="1"/>
          </p:cNvSpPr>
          <p:nvPr>
            <p:ph type="sldNum" sz="quarter" idx="10"/>
          </p:nvPr>
        </p:nvSpPr>
        <p:spPr/>
        <p:txBody>
          <a:bodyPr/>
          <a:lstStyle/>
          <a:p>
            <a:fld id="{56F5FFA5-B4B8-465A-BD50-A16998F1CBB4}" type="slidenum">
              <a:rPr lang="en-US" smtClean="0"/>
              <a:pPr/>
              <a:t>2</a:t>
            </a:fld>
            <a:endParaRPr lang="en-US"/>
          </a:p>
        </p:txBody>
      </p:sp>
    </p:spTree>
    <p:extLst>
      <p:ext uri="{BB962C8B-B14F-4D97-AF65-F5344CB8AC3E}">
        <p14:creationId xmlns:p14="http://schemas.microsoft.com/office/powerpoint/2010/main" val="1830316605"/>
      </p:ext>
    </p:extLst>
  </p:cSld>
  <p:clrMapOvr>
    <a:masterClrMapping/>
  </p:clrMapOvr>
  <mc:AlternateContent xmlns:mc="http://schemas.openxmlformats.org/markup-compatibility/2006" xmlns:p14="http://schemas.microsoft.com/office/powerpoint/2010/main">
    <mc:Choice Requires="p14">
      <p:transition spd="slow" p14:dur="2000" advTm="30521"/>
    </mc:Choice>
    <mc:Fallback xmlns="">
      <p:transition spd="slow" advTm="3052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E14EFE03-A222-6541-B00C-ADA017641A32}"/>
              </a:ext>
            </a:extLst>
          </p:cNvPr>
          <p:cNvSpPr>
            <a:spLocks noGrp="1"/>
          </p:cNvSpPr>
          <p:nvPr>
            <p:ph type="title"/>
          </p:nvPr>
        </p:nvSpPr>
        <p:spPr>
          <a:xfrm>
            <a:off x="301752" y="302989"/>
            <a:ext cx="8519714" cy="465391"/>
          </a:xfrm>
        </p:spPr>
        <p:txBody>
          <a:bodyPr/>
          <a:lstStyle/>
          <a:p>
            <a:r>
              <a:rPr lang="en-US"/>
              <a:t>Disclosures</a:t>
            </a:r>
          </a:p>
        </p:txBody>
      </p:sp>
      <p:sp>
        <p:nvSpPr>
          <p:cNvPr id="3" name="Content Placeholder 2">
            <a:extLst>
              <a:ext uri="{FF2B5EF4-FFF2-40B4-BE49-F238E27FC236}">
                <a16:creationId xmlns:a16="http://schemas.microsoft.com/office/drawing/2014/main" id="{A7628175-5B63-3657-021F-8C5BEDBA752A}"/>
              </a:ext>
            </a:extLst>
          </p:cNvPr>
          <p:cNvSpPr>
            <a:spLocks noGrp="1"/>
          </p:cNvSpPr>
          <p:nvPr>
            <p:ph sz="quarter" idx="18"/>
          </p:nvPr>
        </p:nvSpPr>
        <p:spPr>
          <a:xfrm>
            <a:off x="301625" y="767162"/>
            <a:ext cx="8570254" cy="4006005"/>
          </a:xfrm>
        </p:spPr>
        <p:txBody>
          <a:bodyPr lIns="0" tIns="0" rIns="0" bIns="0" anchor="t"/>
          <a:lstStyle/>
          <a:p>
            <a:r>
              <a:rPr lang="en-US" sz="1400" b="1">
                <a:solidFill>
                  <a:schemeClr val="accent2"/>
                </a:solidFill>
              </a:rPr>
              <a:t>[Speaker 1 Name]</a:t>
            </a:r>
            <a:r>
              <a:rPr lang="en-US" sz="1400" b="1">
                <a:solidFill>
                  <a:schemeClr val="accent5"/>
                </a:solidFill>
              </a:rPr>
              <a:t>,</a:t>
            </a:r>
            <a:r>
              <a:rPr lang="en-US" sz="1400">
                <a:solidFill>
                  <a:schemeClr val="accent5"/>
                </a:solidFill>
              </a:rPr>
              <a:t> </a:t>
            </a:r>
            <a:r>
              <a:rPr lang="en-US" sz="1400"/>
              <a:t>faculty for this event, has no relevant financial relationship(s) with ineligible companies to disclose.</a:t>
            </a:r>
          </a:p>
          <a:p>
            <a:r>
              <a:rPr lang="en-US" sz="1400" b="1">
                <a:solidFill>
                  <a:schemeClr val="accent2"/>
                </a:solidFill>
              </a:rPr>
              <a:t>[Speaker 2 Name, if applicable]</a:t>
            </a:r>
            <a:r>
              <a:rPr lang="en-US" sz="1400" b="1">
                <a:solidFill>
                  <a:schemeClr val="accent5"/>
                </a:solidFill>
              </a:rPr>
              <a:t>,</a:t>
            </a:r>
            <a:r>
              <a:rPr lang="en-US" sz="1400" b="1">
                <a:solidFill>
                  <a:schemeClr val="accent2"/>
                </a:solidFill>
              </a:rPr>
              <a:t> </a:t>
            </a:r>
            <a:r>
              <a:rPr lang="en-US" sz="1400"/>
              <a:t>faculty for this event, has no relevant financial relationship(s) with ineligible companies to disclose.</a:t>
            </a:r>
          </a:p>
          <a:p>
            <a:r>
              <a:rPr lang="en-US" sz="1400"/>
              <a:t>None of the planners for this educational activity have relevant financial relationship(s) with ineligible companies to disclose.</a:t>
            </a:r>
          </a:p>
          <a:p>
            <a:r>
              <a:rPr lang="en-US" sz="1400">
                <a:ea typeface="Meiryo UI"/>
              </a:rPr>
              <a:t>An “ineligible company” includes any entity whose primary business is producing, marketing, selling, re-selling, or distributing healthcare products use by or on patients.</a:t>
            </a:r>
            <a:endParaRPr lang="en-US" sz="1400">
              <a:ea typeface="Meiryo UI"/>
              <a:cs typeface="Calibri Light"/>
            </a:endParaRPr>
          </a:p>
          <a:p>
            <a:r>
              <a:rPr lang="en-US" sz="1400">
                <a:ea typeface="Calibri Light"/>
                <a:cs typeface="Calibri Light"/>
              </a:rPr>
              <a:t>All content contained in this presentation represents the opinions of the presenter(s), not those of Today’s Dietitian (“TD”) or any organization with which the presenter(s) may be affiliated. TD, its publisher, owner, employees, affiliates and agents do not assume responsibility for the opinions expressed by the presenter(s) or individuals quoted in this session.</a:t>
            </a:r>
            <a:endParaRPr lang="en-US" sz="1400">
              <a:cs typeface="Calibri Light"/>
            </a:endParaRPr>
          </a:p>
          <a:p>
            <a:r>
              <a:rPr lang="en-US" sz="1400">
                <a:ea typeface="Calibri Light"/>
                <a:cs typeface="Calibri Light"/>
              </a:rPr>
              <a:t>All content contained in the presentation is created for informational purposes only and shall not be construed to diagnose, cure, or treat any medical, health, or other condition. Moreover, the content in the presentation is no substitute for individual patient/client assessment based upon the professional’s examination of each patient/client and consideration of laboratory data and other factors unique to the patient/client.</a:t>
            </a:r>
            <a:endParaRPr lang="en-US" sz="1400"/>
          </a:p>
          <a:p>
            <a:r>
              <a:rPr lang="en-US" sz="1400">
                <a:ea typeface="Calibri Light"/>
                <a:cs typeface="Calibri Light"/>
              </a:rPr>
              <a:t>Content contained in this session shall not be construed to constitute professional medical, health, legal, tax or financial advice.</a:t>
            </a:r>
            <a:endParaRPr lang="en-US" sz="1400"/>
          </a:p>
          <a:p>
            <a:endParaRPr lang="en-US" sz="1800">
              <a:cs typeface="Calibri Light"/>
            </a:endParaRPr>
          </a:p>
        </p:txBody>
      </p:sp>
      <p:sp>
        <p:nvSpPr>
          <p:cNvPr id="28" name="Slide Number Placeholder 27">
            <a:extLst>
              <a:ext uri="{FF2B5EF4-FFF2-40B4-BE49-F238E27FC236}">
                <a16:creationId xmlns:a16="http://schemas.microsoft.com/office/drawing/2014/main" id="{3914E9BE-6FEE-0844-AAE7-71B10228057D}"/>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3</a:t>
            </a:fld>
            <a:endParaRPr lang="en-US"/>
          </a:p>
        </p:txBody>
      </p:sp>
    </p:spTree>
    <p:extLst>
      <p:ext uri="{BB962C8B-B14F-4D97-AF65-F5344CB8AC3E}">
        <p14:creationId xmlns:p14="http://schemas.microsoft.com/office/powerpoint/2010/main" val="116445242"/>
      </p:ext>
    </p:extLst>
  </p:cSld>
  <p:clrMapOvr>
    <a:masterClrMapping/>
  </p:clrMapOvr>
  <mc:AlternateContent xmlns:mc="http://schemas.openxmlformats.org/markup-compatibility/2006" xmlns:p14="http://schemas.microsoft.com/office/powerpoint/2010/main">
    <mc:Choice Requires="p14">
      <p:transition spd="slow" p14:dur="2000" advTm="30521"/>
    </mc:Choice>
    <mc:Fallback xmlns="">
      <p:transition spd="slow" advTm="3052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C92A8C5-BA0E-6E4B-828A-649195D96B7E}"/>
              </a:ext>
            </a:extLst>
          </p:cNvPr>
          <p:cNvSpPr>
            <a:spLocks noGrp="1"/>
          </p:cNvSpPr>
          <p:nvPr>
            <p:ph type="ftr" sz="quarter" idx="16"/>
          </p:nvPr>
        </p:nvSpPr>
        <p:spPr/>
        <p:txBody>
          <a:bodyPr/>
          <a:lstStyle/>
          <a:p>
            <a:endParaRPr lang="en-US"/>
          </a:p>
        </p:txBody>
      </p:sp>
      <p:sp>
        <p:nvSpPr>
          <p:cNvPr id="2" name="Title 1">
            <a:extLst>
              <a:ext uri="{FF2B5EF4-FFF2-40B4-BE49-F238E27FC236}">
                <a16:creationId xmlns:a16="http://schemas.microsoft.com/office/drawing/2014/main" id="{FE9AB988-59AA-704B-A68C-A4B453A08C9B}"/>
              </a:ext>
            </a:extLst>
          </p:cNvPr>
          <p:cNvSpPr>
            <a:spLocks noGrp="1"/>
          </p:cNvSpPr>
          <p:nvPr>
            <p:ph type="title"/>
          </p:nvPr>
        </p:nvSpPr>
        <p:spPr/>
        <p:txBody>
          <a:bodyPr/>
          <a:lstStyle/>
          <a:p>
            <a:r>
              <a:rPr lang="en-US"/>
              <a:t>Learning Objectives</a:t>
            </a:r>
          </a:p>
        </p:txBody>
      </p:sp>
      <p:sp>
        <p:nvSpPr>
          <p:cNvPr id="3" name="Content Placeholder 2">
            <a:extLst>
              <a:ext uri="{FF2B5EF4-FFF2-40B4-BE49-F238E27FC236}">
                <a16:creationId xmlns:a16="http://schemas.microsoft.com/office/drawing/2014/main" id="{C8A697DB-EE01-FD4E-99C0-9EBB295D1A35}"/>
              </a:ext>
            </a:extLst>
          </p:cNvPr>
          <p:cNvSpPr>
            <a:spLocks noGrp="1"/>
          </p:cNvSpPr>
          <p:nvPr>
            <p:ph sz="quarter" idx="18"/>
          </p:nvPr>
        </p:nvSpPr>
        <p:spPr/>
        <p:txBody>
          <a:bodyPr/>
          <a:lstStyle/>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p>
          <a:p>
            <a:pPr>
              <a:buFont typeface="+mj-lt"/>
              <a:buAutoNum type="arabicPeriod"/>
            </a:pPr>
            <a:r>
              <a:rPr lang="en-US" sz="1600"/>
              <a:t>Sandite nobit aut ut qui rest rero Ipis ut quibus, ut at quaspic te </a:t>
            </a:r>
          </a:p>
        </p:txBody>
      </p:sp>
      <p:sp>
        <p:nvSpPr>
          <p:cNvPr id="6" name="Slide Number Placeholder 5">
            <a:extLst>
              <a:ext uri="{FF2B5EF4-FFF2-40B4-BE49-F238E27FC236}">
                <a16:creationId xmlns:a16="http://schemas.microsoft.com/office/drawing/2014/main" id="{7A07DDD5-8B0B-5148-B144-974E8B463F05}"/>
              </a:ext>
            </a:extLst>
          </p:cNvPr>
          <p:cNvSpPr>
            <a:spLocks noGrp="1"/>
          </p:cNvSpPr>
          <p:nvPr>
            <p:ph type="sldNum" sz="quarter" idx="10"/>
          </p:nvPr>
        </p:nvSpPr>
        <p:spPr/>
        <p:txBody>
          <a:bodyPr/>
          <a:lstStyle/>
          <a:p>
            <a:fld id="{56F5FFA5-B4B8-465A-BD50-A16998F1CBB4}" type="slidenum">
              <a:rPr lang="en-US" smtClean="0"/>
              <a:pPr/>
              <a:t>4</a:t>
            </a:fld>
            <a:endParaRPr lang="en-US"/>
          </a:p>
        </p:txBody>
      </p:sp>
    </p:spTree>
    <p:extLst>
      <p:ext uri="{BB962C8B-B14F-4D97-AF65-F5344CB8AC3E}">
        <p14:creationId xmlns:p14="http://schemas.microsoft.com/office/powerpoint/2010/main" val="285975784"/>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9815F888-29C9-5346-A826-54EE3E91FEC8}"/>
              </a:ext>
            </a:extLst>
          </p:cNvPr>
          <p:cNvSpPr>
            <a:spLocks noGrp="1"/>
          </p:cNvSpPr>
          <p:nvPr>
            <p:ph type="ftr" sz="quarter" idx="16"/>
          </p:nvPr>
        </p:nvSpPr>
        <p:spPr>
          <a:xfrm>
            <a:off x="301752" y="4270248"/>
            <a:ext cx="5172630" cy="377307"/>
          </a:xfrm>
        </p:spPr>
        <p:txBody>
          <a:bodyPr/>
          <a:lstStyle/>
          <a:p>
            <a:endParaRPr lang="en-US"/>
          </a:p>
        </p:txBody>
      </p:sp>
      <p:sp>
        <p:nvSpPr>
          <p:cNvPr id="3" name="Title 2">
            <a:extLst>
              <a:ext uri="{FF2B5EF4-FFF2-40B4-BE49-F238E27FC236}">
                <a16:creationId xmlns:a16="http://schemas.microsoft.com/office/drawing/2014/main" id="{A4F2C6C0-01DB-7241-A3A8-76E74C10A471}"/>
              </a:ext>
            </a:extLst>
          </p:cNvPr>
          <p:cNvSpPr>
            <a:spLocks noGrp="1"/>
          </p:cNvSpPr>
          <p:nvPr>
            <p:ph type="title"/>
          </p:nvPr>
        </p:nvSpPr>
        <p:spPr>
          <a:xfrm>
            <a:off x="301752" y="302989"/>
            <a:ext cx="8519714" cy="465391"/>
          </a:xfrm>
        </p:spPr>
        <p:txBody>
          <a:bodyPr/>
          <a:lstStyle/>
          <a:p>
            <a:r>
              <a:rPr lang="en-US"/>
              <a:t>Insert Slide Title</a:t>
            </a:r>
          </a:p>
        </p:txBody>
      </p:sp>
      <p:sp>
        <p:nvSpPr>
          <p:cNvPr id="15" name="Content Placeholder 14">
            <a:extLst>
              <a:ext uri="{FF2B5EF4-FFF2-40B4-BE49-F238E27FC236}">
                <a16:creationId xmlns:a16="http://schemas.microsoft.com/office/drawing/2014/main" id="{A0DFF056-5F82-4A46-ACB2-1E14C424F901}"/>
              </a:ext>
            </a:extLst>
          </p:cNvPr>
          <p:cNvSpPr>
            <a:spLocks noGrp="1"/>
          </p:cNvSpPr>
          <p:nvPr>
            <p:ph sz="quarter" idx="18"/>
          </p:nvPr>
        </p:nvSpPr>
        <p:spPr>
          <a:xfrm>
            <a:off x="301752" y="1290638"/>
            <a:ext cx="8526864" cy="2982912"/>
          </a:xfrm>
        </p:spPr>
        <p:txBody>
          <a:bodyPr/>
          <a:lstStyle/>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a:p>
            <a:r>
              <a:rPr lang="en-US" sz="1600"/>
              <a:t>Ipis ut quibus, ut at quaspic te et. Sandite nobit aut ut qui rest rero.</a:t>
            </a:r>
          </a:p>
        </p:txBody>
      </p:sp>
      <p:sp>
        <p:nvSpPr>
          <p:cNvPr id="16" name="Text Placeholder 15">
            <a:extLst>
              <a:ext uri="{FF2B5EF4-FFF2-40B4-BE49-F238E27FC236}">
                <a16:creationId xmlns:a16="http://schemas.microsoft.com/office/drawing/2014/main" id="{26E2919D-B197-5D4E-9E21-8C6CFAD6A4F2}"/>
              </a:ext>
            </a:extLst>
          </p:cNvPr>
          <p:cNvSpPr>
            <a:spLocks noGrp="1"/>
          </p:cNvSpPr>
          <p:nvPr>
            <p:ph type="body" sz="quarter" idx="19"/>
          </p:nvPr>
        </p:nvSpPr>
        <p:spPr>
          <a:xfrm>
            <a:off x="301752" y="836613"/>
            <a:ext cx="8519147" cy="335348"/>
          </a:xfrm>
        </p:spPr>
        <p:txBody>
          <a:bodyPr/>
          <a:lstStyle/>
          <a:p>
            <a:r>
              <a:rPr lang="en-US">
                <a:solidFill>
                  <a:schemeClr val="accent5"/>
                </a:solidFill>
              </a:rPr>
              <a:t>Slide Subtitle</a:t>
            </a:r>
          </a:p>
        </p:txBody>
      </p:sp>
      <p:sp>
        <p:nvSpPr>
          <p:cNvPr id="4" name="Slide Number Placeholder 3">
            <a:extLst>
              <a:ext uri="{FF2B5EF4-FFF2-40B4-BE49-F238E27FC236}">
                <a16:creationId xmlns:a16="http://schemas.microsoft.com/office/drawing/2014/main" id="{BC4BB288-D2DC-A6A0-917A-5946FB845E46}"/>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5</a:t>
            </a:fld>
            <a:endParaRPr lang="en-US"/>
          </a:p>
        </p:txBody>
      </p:sp>
    </p:spTree>
    <p:extLst>
      <p:ext uri="{BB962C8B-B14F-4D97-AF65-F5344CB8AC3E}">
        <p14:creationId xmlns:p14="http://schemas.microsoft.com/office/powerpoint/2010/main" val="1306364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36EEEE1-286E-CF47-A4CE-9E9B1DE4CBDD}"/>
              </a:ext>
            </a:extLst>
          </p:cNvPr>
          <p:cNvSpPr>
            <a:spLocks noGrp="1"/>
          </p:cNvSpPr>
          <p:nvPr>
            <p:ph type="pic" sz="quarter" idx="19"/>
          </p:nvPr>
        </p:nvSpPr>
        <p:spPr/>
        <p:txBody>
          <a:bodyPr/>
          <a:lstStyle/>
          <a:p>
            <a:endParaRPr lang="en-US"/>
          </a:p>
        </p:txBody>
      </p:sp>
      <p:sp>
        <p:nvSpPr>
          <p:cNvPr id="51" name="Footer Placeholder 50">
            <a:extLst>
              <a:ext uri="{FF2B5EF4-FFF2-40B4-BE49-F238E27FC236}">
                <a16:creationId xmlns:a16="http://schemas.microsoft.com/office/drawing/2014/main" id="{27679C8C-2A55-594C-AB4D-7E3461D21941}"/>
              </a:ext>
            </a:extLst>
          </p:cNvPr>
          <p:cNvSpPr>
            <a:spLocks noGrp="1"/>
          </p:cNvSpPr>
          <p:nvPr>
            <p:ph type="ftr" sz="quarter" idx="16"/>
          </p:nvPr>
        </p:nvSpPr>
        <p:spPr>
          <a:xfrm>
            <a:off x="3333920" y="4270248"/>
            <a:ext cx="5532360" cy="310896"/>
          </a:xfrm>
        </p:spPr>
        <p:txBody>
          <a:bodyPr/>
          <a:lstStyle/>
          <a:p>
            <a:endParaRPr lang="en-US"/>
          </a:p>
        </p:txBody>
      </p:sp>
      <p:sp>
        <p:nvSpPr>
          <p:cNvPr id="14" name="Title 13">
            <a:extLst>
              <a:ext uri="{FF2B5EF4-FFF2-40B4-BE49-F238E27FC236}">
                <a16:creationId xmlns:a16="http://schemas.microsoft.com/office/drawing/2014/main" id="{813DD639-313C-1948-8776-2F025E393F3A}"/>
              </a:ext>
            </a:extLst>
          </p:cNvPr>
          <p:cNvSpPr>
            <a:spLocks noGrp="1"/>
          </p:cNvSpPr>
          <p:nvPr>
            <p:ph type="title"/>
          </p:nvPr>
        </p:nvSpPr>
        <p:spPr/>
        <p:txBody>
          <a:bodyPr/>
          <a:lstStyle/>
          <a:p>
            <a:r>
              <a:rPr lang="en-US"/>
              <a:t>Insert Slide Title</a:t>
            </a:r>
          </a:p>
        </p:txBody>
      </p:sp>
      <p:sp>
        <p:nvSpPr>
          <p:cNvPr id="44" name="Content Placeholder 43">
            <a:extLst>
              <a:ext uri="{FF2B5EF4-FFF2-40B4-BE49-F238E27FC236}">
                <a16:creationId xmlns:a16="http://schemas.microsoft.com/office/drawing/2014/main" id="{46EF5CAE-E49E-C94C-BD6C-9691E55A696F}"/>
              </a:ext>
            </a:extLst>
          </p:cNvPr>
          <p:cNvSpPr>
            <a:spLocks noGrp="1"/>
          </p:cNvSpPr>
          <p:nvPr>
            <p:ph sz="quarter" idx="18"/>
          </p:nvPr>
        </p:nvSpPr>
        <p:spPr>
          <a:xfrm>
            <a:off x="3333920" y="1075344"/>
            <a:ext cx="5532360" cy="3053624"/>
          </a:xfrm>
        </p:spPr>
        <p:txBody>
          <a:bodyPr/>
          <a:lstStyle/>
          <a:p>
            <a:r>
              <a:rPr lang="en-US" err="1"/>
              <a:t>Ipis</a:t>
            </a:r>
            <a:r>
              <a:rPr lang="en-US"/>
              <a:t> </a:t>
            </a:r>
            <a:r>
              <a:rPr lang="en-US" err="1"/>
              <a:t>ut</a:t>
            </a:r>
            <a:r>
              <a:rPr lang="en-US"/>
              <a:t> </a:t>
            </a:r>
            <a:r>
              <a:rPr lang="en-US" err="1"/>
              <a:t>quibus</a:t>
            </a:r>
            <a:r>
              <a:rPr lang="en-US"/>
              <a:t>, </a:t>
            </a:r>
            <a:r>
              <a:rPr lang="en-US" err="1"/>
              <a:t>ut</a:t>
            </a:r>
            <a:r>
              <a:rPr lang="en-US"/>
              <a:t> at </a:t>
            </a:r>
            <a:r>
              <a:rPr lang="en-US" err="1"/>
              <a:t>quaspic</a:t>
            </a:r>
            <a:r>
              <a:rPr lang="en-US"/>
              <a:t> </a:t>
            </a:r>
            <a:r>
              <a:rPr lang="en-US" err="1"/>
              <a:t>te</a:t>
            </a:r>
            <a:r>
              <a:rPr lang="en-US"/>
              <a:t> et</a:t>
            </a:r>
          </a:p>
          <a:p>
            <a:r>
              <a:rPr lang="en-US" err="1"/>
              <a:t>Sandite</a:t>
            </a:r>
            <a:r>
              <a:rPr lang="en-US"/>
              <a:t> </a:t>
            </a:r>
            <a:r>
              <a:rPr lang="en-US" err="1"/>
              <a:t>nobit</a:t>
            </a:r>
            <a:r>
              <a:rPr lang="en-US"/>
              <a:t> </a:t>
            </a:r>
            <a:r>
              <a:rPr lang="en-US" err="1"/>
              <a:t>aut</a:t>
            </a:r>
            <a:r>
              <a:rPr lang="en-US"/>
              <a:t> </a:t>
            </a:r>
            <a:r>
              <a:rPr lang="en-US" err="1"/>
              <a:t>ut</a:t>
            </a:r>
            <a:r>
              <a:rPr lang="en-US"/>
              <a:t> qui rest </a:t>
            </a:r>
            <a:r>
              <a:rPr lang="en-US" err="1"/>
              <a:t>rero</a:t>
            </a:r>
            <a:endParaRPr lang="en-US"/>
          </a:p>
          <a:p>
            <a:r>
              <a:rPr lang="en-US"/>
              <a:t>Et </a:t>
            </a:r>
            <a:r>
              <a:rPr lang="en-US" err="1"/>
              <a:t>unt</a:t>
            </a:r>
            <a:r>
              <a:rPr lang="en-US"/>
              <a:t> </a:t>
            </a:r>
            <a:r>
              <a:rPr lang="en-US" err="1"/>
              <a:t>opta</a:t>
            </a:r>
            <a:r>
              <a:rPr lang="en-US"/>
              <a:t> quid qui sit </a:t>
            </a:r>
            <a:r>
              <a:rPr lang="en-US" err="1"/>
              <a:t>quodi</a:t>
            </a:r>
            <a:r>
              <a:rPr lang="en-US"/>
              <a:t> qui</a:t>
            </a:r>
          </a:p>
          <a:p>
            <a:r>
              <a:rPr lang="en-US" err="1"/>
              <a:t>Ipis</a:t>
            </a:r>
            <a:r>
              <a:rPr lang="en-US"/>
              <a:t> </a:t>
            </a:r>
            <a:r>
              <a:rPr lang="en-US" err="1"/>
              <a:t>ut</a:t>
            </a:r>
            <a:r>
              <a:rPr lang="en-US"/>
              <a:t> </a:t>
            </a:r>
            <a:r>
              <a:rPr lang="en-US" err="1"/>
              <a:t>quibus</a:t>
            </a:r>
            <a:r>
              <a:rPr lang="en-US"/>
              <a:t>, </a:t>
            </a:r>
            <a:r>
              <a:rPr lang="en-US" err="1"/>
              <a:t>ut</a:t>
            </a:r>
            <a:r>
              <a:rPr lang="en-US"/>
              <a:t> at </a:t>
            </a:r>
            <a:r>
              <a:rPr lang="en-US" err="1"/>
              <a:t>quaspic</a:t>
            </a:r>
            <a:r>
              <a:rPr lang="en-US"/>
              <a:t> </a:t>
            </a:r>
            <a:r>
              <a:rPr lang="en-US" err="1"/>
              <a:t>te</a:t>
            </a:r>
            <a:r>
              <a:rPr lang="en-US"/>
              <a:t> et</a:t>
            </a:r>
          </a:p>
          <a:p>
            <a:r>
              <a:rPr lang="en-US" err="1"/>
              <a:t>Sandite</a:t>
            </a:r>
            <a:r>
              <a:rPr lang="en-US"/>
              <a:t> </a:t>
            </a:r>
            <a:r>
              <a:rPr lang="en-US" err="1"/>
              <a:t>nobit</a:t>
            </a:r>
            <a:r>
              <a:rPr lang="en-US"/>
              <a:t> </a:t>
            </a:r>
            <a:r>
              <a:rPr lang="en-US" err="1"/>
              <a:t>aut</a:t>
            </a:r>
            <a:r>
              <a:rPr lang="en-US"/>
              <a:t> </a:t>
            </a:r>
            <a:r>
              <a:rPr lang="en-US" err="1"/>
              <a:t>ut</a:t>
            </a:r>
            <a:r>
              <a:rPr lang="en-US"/>
              <a:t> qui rest </a:t>
            </a:r>
            <a:r>
              <a:rPr lang="en-US" err="1"/>
              <a:t>rero</a:t>
            </a:r>
            <a:endParaRPr lang="en-US"/>
          </a:p>
          <a:p>
            <a:r>
              <a:rPr lang="en-US"/>
              <a:t>Et </a:t>
            </a:r>
            <a:r>
              <a:rPr lang="en-US" err="1"/>
              <a:t>unt</a:t>
            </a:r>
            <a:r>
              <a:rPr lang="en-US"/>
              <a:t> </a:t>
            </a:r>
            <a:r>
              <a:rPr lang="en-US" err="1"/>
              <a:t>opta</a:t>
            </a:r>
            <a:r>
              <a:rPr lang="en-US"/>
              <a:t> quid qui sit </a:t>
            </a:r>
            <a:r>
              <a:rPr lang="en-US" err="1"/>
              <a:t>quodi</a:t>
            </a:r>
            <a:r>
              <a:rPr lang="en-US"/>
              <a:t> qui</a:t>
            </a:r>
          </a:p>
          <a:p>
            <a:r>
              <a:rPr lang="en-US" err="1"/>
              <a:t>Ipis</a:t>
            </a:r>
            <a:r>
              <a:rPr lang="en-US"/>
              <a:t> </a:t>
            </a:r>
            <a:r>
              <a:rPr lang="en-US" err="1"/>
              <a:t>ut</a:t>
            </a:r>
            <a:r>
              <a:rPr lang="en-US"/>
              <a:t> </a:t>
            </a:r>
            <a:r>
              <a:rPr lang="en-US" err="1"/>
              <a:t>quibus</a:t>
            </a:r>
            <a:r>
              <a:rPr lang="en-US"/>
              <a:t>, </a:t>
            </a:r>
            <a:r>
              <a:rPr lang="en-US" err="1"/>
              <a:t>ut</a:t>
            </a:r>
            <a:r>
              <a:rPr lang="en-US"/>
              <a:t> at </a:t>
            </a:r>
            <a:r>
              <a:rPr lang="en-US" err="1"/>
              <a:t>quaspic</a:t>
            </a:r>
            <a:r>
              <a:rPr lang="en-US"/>
              <a:t> </a:t>
            </a:r>
            <a:r>
              <a:rPr lang="en-US" err="1"/>
              <a:t>te</a:t>
            </a:r>
            <a:r>
              <a:rPr lang="en-US"/>
              <a:t> et</a:t>
            </a:r>
          </a:p>
          <a:p>
            <a:r>
              <a:rPr lang="en-US" err="1"/>
              <a:t>Sandite</a:t>
            </a:r>
            <a:r>
              <a:rPr lang="en-US"/>
              <a:t> </a:t>
            </a:r>
            <a:r>
              <a:rPr lang="en-US" err="1"/>
              <a:t>nobit</a:t>
            </a:r>
            <a:r>
              <a:rPr lang="en-US"/>
              <a:t> </a:t>
            </a:r>
            <a:r>
              <a:rPr lang="en-US" err="1"/>
              <a:t>aut</a:t>
            </a:r>
            <a:r>
              <a:rPr lang="en-US"/>
              <a:t> </a:t>
            </a:r>
            <a:r>
              <a:rPr lang="en-US" err="1"/>
              <a:t>ut</a:t>
            </a:r>
            <a:r>
              <a:rPr lang="en-US"/>
              <a:t> qui rest </a:t>
            </a:r>
            <a:r>
              <a:rPr lang="en-US" err="1"/>
              <a:t>rero</a:t>
            </a:r>
            <a:endParaRPr lang="en-US"/>
          </a:p>
        </p:txBody>
      </p:sp>
      <p:sp>
        <p:nvSpPr>
          <p:cNvPr id="2" name="Slide Number Placeholder 1">
            <a:extLst>
              <a:ext uri="{FF2B5EF4-FFF2-40B4-BE49-F238E27FC236}">
                <a16:creationId xmlns:a16="http://schemas.microsoft.com/office/drawing/2014/main" id="{B7308AD3-4218-B0A6-039C-90CBB3888FAE}"/>
              </a:ext>
            </a:extLst>
          </p:cNvPr>
          <p:cNvSpPr>
            <a:spLocks noGrp="1"/>
          </p:cNvSpPr>
          <p:nvPr>
            <p:ph type="sldNum" sz="quarter" idx="10"/>
          </p:nvPr>
        </p:nvSpPr>
        <p:spPr/>
        <p:txBody>
          <a:bodyPr/>
          <a:lstStyle/>
          <a:p>
            <a:fld id="{56F5FFA5-B4B8-465A-BD50-A16998F1CBB4}" type="slidenum">
              <a:rPr lang="en-US" smtClean="0"/>
              <a:pPr/>
              <a:t>6</a:t>
            </a:fld>
            <a:endParaRPr lang="en-US"/>
          </a:p>
        </p:txBody>
      </p:sp>
    </p:spTree>
    <p:extLst>
      <p:ext uri="{BB962C8B-B14F-4D97-AF65-F5344CB8AC3E}">
        <p14:creationId xmlns:p14="http://schemas.microsoft.com/office/powerpoint/2010/main" val="863547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6D7E20-2E52-BC79-A73A-92B2A968401B}"/>
              </a:ext>
            </a:extLst>
          </p:cNvPr>
          <p:cNvSpPr/>
          <p:nvPr/>
        </p:nvSpPr>
        <p:spPr>
          <a:xfrm>
            <a:off x="8634202" y="4952326"/>
            <a:ext cx="299405" cy="18308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6">
            <a:extLst>
              <a:ext uri="{FF2B5EF4-FFF2-40B4-BE49-F238E27FC236}">
                <a16:creationId xmlns:a16="http://schemas.microsoft.com/office/drawing/2014/main" id="{999DCD0F-3BFD-928F-7FF5-E4099445CAEA}"/>
              </a:ext>
            </a:extLst>
          </p:cNvPr>
          <p:cNvSpPr txBox="1">
            <a:spLocks/>
          </p:cNvSpPr>
          <p:nvPr/>
        </p:nvSpPr>
        <p:spPr>
          <a:xfrm>
            <a:off x="8456177" y="4866191"/>
            <a:ext cx="687822" cy="277309"/>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6F5FFA5-B4B8-465A-BD50-A16998F1CBB4}" type="slidenum">
              <a:rPr lang="en-US" sz="1200" b="1" smtClean="0">
                <a:solidFill>
                  <a:schemeClr val="accent4"/>
                </a:solidFill>
              </a:rPr>
              <a:pPr algn="ctr"/>
              <a:t>7</a:t>
            </a:fld>
            <a:endParaRPr lang="en-US" sz="1200" b="1">
              <a:solidFill>
                <a:schemeClr val="accent4"/>
              </a:solidFill>
            </a:endParaRPr>
          </a:p>
        </p:txBody>
      </p:sp>
    </p:spTree>
    <p:extLst>
      <p:ext uri="{BB962C8B-B14F-4D97-AF65-F5344CB8AC3E}">
        <p14:creationId xmlns:p14="http://schemas.microsoft.com/office/powerpoint/2010/main" val="3929843516"/>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12A4E93-0015-4EC9-CE81-991AC4FCE819}"/>
              </a:ext>
            </a:extLst>
          </p:cNvPr>
          <p:cNvSpPr/>
          <p:nvPr/>
        </p:nvSpPr>
        <p:spPr>
          <a:xfrm>
            <a:off x="8634202" y="4968510"/>
            <a:ext cx="299405" cy="16689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6">
            <a:extLst>
              <a:ext uri="{FF2B5EF4-FFF2-40B4-BE49-F238E27FC236}">
                <a16:creationId xmlns:a16="http://schemas.microsoft.com/office/drawing/2014/main" id="{3634FC40-7AEE-99C5-178F-35654DD548C1}"/>
              </a:ext>
            </a:extLst>
          </p:cNvPr>
          <p:cNvSpPr txBox="1">
            <a:spLocks/>
          </p:cNvSpPr>
          <p:nvPr/>
        </p:nvSpPr>
        <p:spPr>
          <a:xfrm>
            <a:off x="8456177" y="4866191"/>
            <a:ext cx="687822" cy="277309"/>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6F5FFA5-B4B8-465A-BD50-A16998F1CBB4}" type="slidenum">
              <a:rPr lang="en-US" sz="1200" b="1" smtClean="0">
                <a:solidFill>
                  <a:schemeClr val="accent4"/>
                </a:solidFill>
              </a:rPr>
              <a:pPr algn="ctr"/>
              <a:t>8</a:t>
            </a:fld>
            <a:endParaRPr lang="en-US" sz="1200" b="1">
              <a:solidFill>
                <a:schemeClr val="accent4"/>
              </a:solidFill>
            </a:endParaRPr>
          </a:p>
        </p:txBody>
      </p:sp>
    </p:spTree>
    <p:extLst>
      <p:ext uri="{BB962C8B-B14F-4D97-AF65-F5344CB8AC3E}">
        <p14:creationId xmlns:p14="http://schemas.microsoft.com/office/powerpoint/2010/main" val="4255710304"/>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901118"/>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51F644-104B-47E0-9730-5F1D9DED0BB0}"/>
              </a:ext>
            </a:extLst>
          </p:cNvPr>
          <p:cNvSpPr txBox="1"/>
          <p:nvPr/>
        </p:nvSpPr>
        <p:spPr>
          <a:xfrm>
            <a:off x="4704588" y="2571750"/>
            <a:ext cx="3890772" cy="707886"/>
          </a:xfrm>
          <a:prstGeom prst="rect">
            <a:avLst/>
          </a:prstGeom>
          <a:noFill/>
        </p:spPr>
        <p:txBody>
          <a:bodyPr wrap="square">
            <a:spAutoFit/>
          </a:bodyPr>
          <a:lstStyle/>
          <a:p>
            <a:pPr algn="ctr"/>
            <a:r>
              <a:rPr lang="en-US" sz="4000">
                <a:solidFill>
                  <a:schemeClr val="tx2"/>
                </a:solidFill>
                <a:latin typeface="+mj-lt"/>
              </a:rPr>
              <a:t>Case Study</a:t>
            </a:r>
          </a:p>
        </p:txBody>
      </p:sp>
    </p:spTree>
    <p:extLst>
      <p:ext uri="{BB962C8B-B14F-4D97-AF65-F5344CB8AC3E}">
        <p14:creationId xmlns:p14="http://schemas.microsoft.com/office/powerpoint/2010/main" val="3307014799"/>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DE057BC-6330-113C-3125-8CA0CE901AF0}"/>
              </a:ext>
            </a:extLst>
          </p:cNvPr>
          <p:cNvSpPr>
            <a:spLocks noGrp="1"/>
          </p:cNvSpPr>
          <p:nvPr>
            <p:ph type="ftr" sz="quarter" idx="16"/>
          </p:nvPr>
        </p:nvSpPr>
        <p:spPr/>
        <p:txBody>
          <a:bodyPr/>
          <a:lstStyle/>
          <a:p>
            <a:endParaRPr lang="en-US"/>
          </a:p>
        </p:txBody>
      </p:sp>
      <p:sp>
        <p:nvSpPr>
          <p:cNvPr id="2" name="Title 1">
            <a:extLst>
              <a:ext uri="{FF2B5EF4-FFF2-40B4-BE49-F238E27FC236}">
                <a16:creationId xmlns:a16="http://schemas.microsoft.com/office/drawing/2014/main" id="{0C56F252-E043-F52F-D036-7C7AF0D53E2F}"/>
              </a:ext>
            </a:extLst>
          </p:cNvPr>
          <p:cNvSpPr>
            <a:spLocks noGrp="1"/>
          </p:cNvSpPr>
          <p:nvPr>
            <p:ph type="title"/>
          </p:nvPr>
        </p:nvSpPr>
        <p:spPr>
          <a:prstGeom prst="rect">
            <a:avLst/>
          </a:prstGeom>
        </p:spPr>
        <p:txBody>
          <a:bodyPr/>
          <a:lstStyle/>
          <a:p>
            <a:r>
              <a:rPr lang="en-US"/>
              <a:t>Putting It In Practice Slide(s) Goes Here</a:t>
            </a:r>
          </a:p>
        </p:txBody>
      </p:sp>
      <p:sp>
        <p:nvSpPr>
          <p:cNvPr id="4" name="Content Placeholder 3">
            <a:extLst>
              <a:ext uri="{FF2B5EF4-FFF2-40B4-BE49-F238E27FC236}">
                <a16:creationId xmlns:a16="http://schemas.microsoft.com/office/drawing/2014/main" id="{EE08D9D7-CADF-1E89-D850-E5C12C2ABE10}"/>
              </a:ext>
            </a:extLst>
          </p:cNvPr>
          <p:cNvSpPr>
            <a:spLocks noGrp="1"/>
          </p:cNvSpPr>
          <p:nvPr>
            <p:ph sz="quarter" idx="18"/>
          </p:nvPr>
        </p:nvSpPr>
        <p:spPr/>
        <p:txBody>
          <a:bodyPr/>
          <a:lstStyle/>
          <a:p>
            <a:r>
              <a:rPr lang="en-US"/>
              <a:t>Text will go here</a:t>
            </a:r>
          </a:p>
          <a:p>
            <a:r>
              <a:rPr lang="en-US"/>
              <a:t>Text will go here</a:t>
            </a:r>
          </a:p>
          <a:p>
            <a:r>
              <a:rPr lang="en-US"/>
              <a:t>Text will go here</a:t>
            </a:r>
          </a:p>
          <a:p>
            <a:r>
              <a:rPr lang="en-US"/>
              <a:t>Text will go here</a:t>
            </a:r>
          </a:p>
          <a:p>
            <a:r>
              <a:rPr lang="en-US"/>
              <a:t>Text will go here</a:t>
            </a:r>
          </a:p>
          <a:p>
            <a:r>
              <a:rPr lang="en-US"/>
              <a:t>Text will go here</a:t>
            </a:r>
          </a:p>
        </p:txBody>
      </p:sp>
      <p:sp>
        <p:nvSpPr>
          <p:cNvPr id="6" name="Text Placeholder 5">
            <a:extLst>
              <a:ext uri="{FF2B5EF4-FFF2-40B4-BE49-F238E27FC236}">
                <a16:creationId xmlns:a16="http://schemas.microsoft.com/office/drawing/2014/main" id="{BD729AE0-F4A8-09EC-5F37-034399D7FAA1}"/>
              </a:ext>
            </a:extLst>
          </p:cNvPr>
          <p:cNvSpPr>
            <a:spLocks noGrp="1"/>
          </p:cNvSpPr>
          <p:nvPr>
            <p:ph type="body" sz="quarter" idx="19"/>
          </p:nvPr>
        </p:nvSpPr>
        <p:spPr/>
        <p:txBody>
          <a:bodyPr/>
          <a:lstStyle/>
          <a:p>
            <a:endParaRPr lang="en-US"/>
          </a:p>
        </p:txBody>
      </p:sp>
      <p:sp>
        <p:nvSpPr>
          <p:cNvPr id="5" name="Slide Number Placeholder 4">
            <a:extLst>
              <a:ext uri="{FF2B5EF4-FFF2-40B4-BE49-F238E27FC236}">
                <a16:creationId xmlns:a16="http://schemas.microsoft.com/office/drawing/2014/main" id="{7858A0B3-00B7-C2BC-9970-D08BBC0CFB5C}"/>
              </a:ext>
            </a:extLst>
          </p:cNvPr>
          <p:cNvSpPr>
            <a:spLocks noGrp="1"/>
          </p:cNvSpPr>
          <p:nvPr>
            <p:ph type="sldNum" sz="quarter" idx="10"/>
          </p:nvPr>
        </p:nvSpPr>
        <p:spPr/>
        <p:txBody>
          <a:bodyPr/>
          <a:lstStyle/>
          <a:p>
            <a:fld id="{A059166A-1D18-C148-8F06-2FC2612C0C31}" type="slidenum">
              <a:rPr lang="en-US" smtClean="0"/>
              <a:pPr/>
              <a:t>11</a:t>
            </a:fld>
            <a:endParaRPr lang="en-US"/>
          </a:p>
        </p:txBody>
      </p:sp>
    </p:spTree>
    <p:extLst>
      <p:ext uri="{BB962C8B-B14F-4D97-AF65-F5344CB8AC3E}">
        <p14:creationId xmlns:p14="http://schemas.microsoft.com/office/powerpoint/2010/main" val="3122751654"/>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BCDFE8-5567-C44B-BD9D-A33A0A0D5B64}"/>
              </a:ext>
            </a:extLst>
          </p:cNvPr>
          <p:cNvSpPr>
            <a:spLocks noGrp="1"/>
          </p:cNvSpPr>
          <p:nvPr>
            <p:ph type="pic" sz="quarter" idx="19"/>
          </p:nvPr>
        </p:nvSpPr>
        <p:spPr/>
        <p:txBody>
          <a:bodyPr/>
          <a:lstStyle/>
          <a:p>
            <a:endParaRPr lang="en-US"/>
          </a:p>
        </p:txBody>
      </p:sp>
      <p:sp>
        <p:nvSpPr>
          <p:cNvPr id="16" name="Title 15">
            <a:extLst>
              <a:ext uri="{FF2B5EF4-FFF2-40B4-BE49-F238E27FC236}">
                <a16:creationId xmlns:a16="http://schemas.microsoft.com/office/drawing/2014/main" id="{E14EFE03-A222-6541-B00C-ADA017641A32}"/>
              </a:ext>
            </a:extLst>
          </p:cNvPr>
          <p:cNvSpPr>
            <a:spLocks noGrp="1"/>
          </p:cNvSpPr>
          <p:nvPr>
            <p:ph type="title"/>
          </p:nvPr>
        </p:nvSpPr>
        <p:spPr/>
        <p:txBody>
          <a:bodyPr/>
          <a:lstStyle/>
          <a:p>
            <a:r>
              <a:rPr lang="en-US"/>
              <a:t>Questions?</a:t>
            </a:r>
          </a:p>
        </p:txBody>
      </p:sp>
      <p:grpSp>
        <p:nvGrpSpPr>
          <p:cNvPr id="38" name="Group 37">
            <a:extLst>
              <a:ext uri="{FF2B5EF4-FFF2-40B4-BE49-F238E27FC236}">
                <a16:creationId xmlns:a16="http://schemas.microsoft.com/office/drawing/2014/main" id="{D969AF21-B4D6-B74A-8959-08461D5F6E44}"/>
              </a:ext>
            </a:extLst>
          </p:cNvPr>
          <p:cNvGrpSpPr/>
          <p:nvPr/>
        </p:nvGrpSpPr>
        <p:grpSpPr>
          <a:xfrm>
            <a:off x="3319941" y="1764573"/>
            <a:ext cx="4480677" cy="2539630"/>
            <a:chOff x="491575" y="1792110"/>
            <a:chExt cx="4480677" cy="2539630"/>
          </a:xfrm>
        </p:grpSpPr>
        <p:pic>
          <p:nvPicPr>
            <p:cNvPr id="39" name="Google Shape;515;p54">
              <a:extLst>
                <a:ext uri="{FF2B5EF4-FFF2-40B4-BE49-F238E27FC236}">
                  <a16:creationId xmlns:a16="http://schemas.microsoft.com/office/drawing/2014/main" id="{3ABD5C5C-A673-FE4B-B772-A03FB851ED8F}"/>
                </a:ext>
              </a:extLst>
            </p:cNvPr>
            <p:cNvPicPr preferRelativeResize="0"/>
            <p:nvPr/>
          </p:nvPicPr>
          <p:blipFill rotWithShape="1">
            <a:blip r:embed="rId2" cstate="hqprint">
              <a:biLevel thresh="50000"/>
              <a:extLst>
                <a:ext uri="{28A0092B-C50C-407E-A947-70E740481C1C}">
                  <a14:useLocalDpi xmlns:a14="http://schemas.microsoft.com/office/drawing/2010/main"/>
                </a:ext>
              </a:extLst>
            </a:blip>
            <a:srcRect/>
            <a:stretch/>
          </p:blipFill>
          <p:spPr>
            <a:xfrm>
              <a:off x="509202" y="2345432"/>
              <a:ext cx="352541" cy="360585"/>
            </a:xfrm>
            <a:prstGeom prst="rect">
              <a:avLst/>
            </a:prstGeom>
          </p:spPr>
        </p:pic>
        <p:pic>
          <p:nvPicPr>
            <p:cNvPr id="40" name="Google Shape;516;p54">
              <a:extLst>
                <a:ext uri="{FF2B5EF4-FFF2-40B4-BE49-F238E27FC236}">
                  <a16:creationId xmlns:a16="http://schemas.microsoft.com/office/drawing/2014/main" id="{4C805EB5-30A4-6549-A7EF-2B2029C03100}"/>
                </a:ext>
              </a:extLst>
            </p:cNvPr>
            <p:cNvPicPr preferRelativeResize="0">
              <a:picLocks noChangeAspect="1"/>
            </p:cNvPicPr>
            <p:nvPr/>
          </p:nvPicPr>
          <p:blipFill>
            <a:blip r:embed="rId3" cstate="print">
              <a:extLst>
                <a:ext uri="{28A0092B-C50C-407E-A947-70E740481C1C}">
                  <a14:useLocalDpi xmlns:a14="http://schemas.microsoft.com/office/drawing/2010/main"/>
                </a:ext>
              </a:extLst>
            </a:blip>
            <a:srcRect/>
            <a:stretch/>
          </p:blipFill>
          <p:spPr>
            <a:xfrm>
              <a:off x="556267" y="2937353"/>
              <a:ext cx="226219" cy="219576"/>
            </a:xfrm>
            <a:prstGeom prst="rect">
              <a:avLst/>
            </a:prstGeom>
          </p:spPr>
        </p:pic>
        <p:sp>
          <p:nvSpPr>
            <p:cNvPr id="41" name="Google Shape;518;p54">
              <a:extLst>
                <a:ext uri="{FF2B5EF4-FFF2-40B4-BE49-F238E27FC236}">
                  <a16:creationId xmlns:a16="http://schemas.microsoft.com/office/drawing/2014/main" id="{F9A01297-4E00-E945-9376-42BF743AD2FA}"/>
                </a:ext>
              </a:extLst>
            </p:cNvPr>
            <p:cNvSpPr txBox="1"/>
            <p:nvPr/>
          </p:nvSpPr>
          <p:spPr>
            <a:xfrm>
              <a:off x="1003567" y="1842239"/>
              <a:ext cx="3968685" cy="2489501"/>
            </a:xfrm>
            <a:prstGeom prst="rect">
              <a:avLst/>
            </a:prstGeom>
            <a:noFill/>
            <a:ln>
              <a:noFill/>
            </a:ln>
          </p:spPr>
          <p:txBody>
            <a:bodyPr spcFirstLastPara="1" wrap="square" lIns="0" tIns="0" rIns="0" bIns="0" anchor="t" anchorCtr="0">
              <a:noAutofit/>
            </a:bodyPr>
            <a:lstStyle/>
            <a:p>
              <a:pPr lvl="0">
                <a:lnSpc>
                  <a:spcPct val="90000"/>
                </a:lnSpc>
                <a:buClr>
                  <a:srgbClr val="FBC37C"/>
                </a:buClr>
                <a:buSzPts val="2000"/>
              </a:pPr>
              <a:r>
                <a:rPr lang="en-US" sz="2000" kern="0">
                  <a:solidFill>
                    <a:srgbClr val="000000"/>
                  </a:solidFill>
                  <a:latin typeface="+mj-lt"/>
                  <a:ea typeface="Calibri"/>
                  <a:cs typeface="Calibri"/>
                  <a:sym typeface="Calibri"/>
                </a:rPr>
                <a:t>Your website</a:t>
              </a:r>
            </a:p>
            <a:p>
              <a:pPr lvl="0">
                <a:lnSpc>
                  <a:spcPct val="90000"/>
                </a:lnSpc>
                <a:buClr>
                  <a:srgbClr val="FBC37C"/>
                </a:buClr>
                <a:buSzPts val="2000"/>
              </a:pPr>
              <a:endParaRPr lang="en-US" sz="2000" kern="0">
                <a:solidFill>
                  <a:srgbClr val="000000"/>
                </a:solidFill>
                <a:latin typeface="+mj-lt"/>
                <a:ea typeface="Calibri"/>
                <a:cs typeface="Calibri"/>
                <a:sym typeface="Calibri"/>
              </a:endParaRPr>
            </a:p>
            <a:p>
              <a:pPr lvl="0">
                <a:lnSpc>
                  <a:spcPct val="90000"/>
                </a:lnSpc>
                <a:buClr>
                  <a:srgbClr val="FBC37C"/>
                </a:buClr>
                <a:buSzPts val="2000"/>
              </a:pPr>
              <a:r>
                <a:rPr lang="en-US" sz="2000" kern="0">
                  <a:solidFill>
                    <a:srgbClr val="000000"/>
                  </a:solidFill>
                  <a:latin typeface="+mj-lt"/>
                  <a:ea typeface="Calibri"/>
                  <a:cs typeface="Calibri"/>
                  <a:sym typeface="Calibri"/>
                </a:rPr>
                <a:t>Your Facebook tag</a:t>
              </a:r>
              <a:endParaRPr kumimoji="0" lang="en-US" sz="2000" i="0" u="none" strike="noStrike" kern="0" cap="none" spc="0" normalizeH="0" baseline="0" noProof="0">
                <a:ln>
                  <a:noFill/>
                </a:ln>
                <a:solidFill>
                  <a:srgbClr val="000000"/>
                </a:solidFill>
                <a:effectLst/>
                <a:uLnTx/>
                <a:uFillTx/>
                <a:latin typeface="+mj-lt"/>
                <a:ea typeface="Calibri"/>
                <a:cs typeface="Calibri"/>
                <a:sym typeface="Calibri"/>
              </a:endParaRPr>
            </a:p>
            <a:p>
              <a:pPr marL="0" marR="0" lvl="0" indent="0" algn="l" defTabSz="914400" rtl="0" eaLnBrk="1" fontAlgn="auto" latinLnBrk="0" hangingPunct="1">
                <a:lnSpc>
                  <a:spcPct val="90000"/>
                </a:lnSpc>
                <a:spcBef>
                  <a:spcPts val="1950"/>
                </a:spcBef>
                <a:spcAft>
                  <a:spcPts val="0"/>
                </a:spcAft>
                <a:buClr>
                  <a:srgbClr val="FBC37C"/>
                </a:buClr>
                <a:buSzPts val="2000"/>
                <a:buFont typeface="Arial"/>
                <a:buNone/>
                <a:tabLst/>
                <a:defRPr/>
              </a:pPr>
              <a:r>
                <a:rPr lang="en-US" sz="2000" kern="0">
                  <a:solidFill>
                    <a:srgbClr val="000000"/>
                  </a:solidFill>
                  <a:latin typeface="+mj-lt"/>
                  <a:ea typeface="Calibri"/>
                  <a:cs typeface="Calibri"/>
                  <a:sym typeface="Calibri"/>
                </a:rPr>
                <a:t>Your Twitter handle</a:t>
              </a:r>
              <a:endParaRPr kumimoji="0" lang="en-US" sz="2000" i="0" u="none" strike="noStrike" kern="0" cap="none" spc="0" normalizeH="0" baseline="0" noProof="0">
                <a:ln>
                  <a:noFill/>
                </a:ln>
                <a:solidFill>
                  <a:srgbClr val="000000"/>
                </a:solidFill>
                <a:effectLst/>
                <a:uLnTx/>
                <a:uFillTx/>
                <a:latin typeface="+mj-lt"/>
                <a:ea typeface="Calibri"/>
                <a:cs typeface="Calibri"/>
                <a:sym typeface="Calibri"/>
              </a:endParaRPr>
            </a:p>
            <a:p>
              <a:pPr marL="0" marR="0" lvl="0" indent="0" algn="l" defTabSz="914400" rtl="0" eaLnBrk="1" fontAlgn="auto" latinLnBrk="0" hangingPunct="1">
                <a:lnSpc>
                  <a:spcPct val="90000"/>
                </a:lnSpc>
                <a:spcBef>
                  <a:spcPts val="1950"/>
                </a:spcBef>
                <a:spcAft>
                  <a:spcPts val="0"/>
                </a:spcAft>
                <a:buClr>
                  <a:srgbClr val="FBC37C"/>
                </a:buClr>
                <a:buSzPts val="2000"/>
                <a:buFont typeface="Arial"/>
                <a:buNone/>
                <a:tabLst/>
                <a:defRPr/>
              </a:pPr>
              <a:r>
                <a:rPr lang="en-US" sz="2000" kern="0">
                  <a:solidFill>
                    <a:srgbClr val="000000"/>
                  </a:solidFill>
                  <a:latin typeface="+mj-lt"/>
                  <a:ea typeface="Calibri"/>
                  <a:cs typeface="Calibri"/>
                  <a:sym typeface="Calibri"/>
                </a:rPr>
                <a:t>Your email</a:t>
              </a:r>
              <a:endParaRPr kumimoji="0" lang="en-US" sz="2000" i="0" u="none" strike="noStrike" kern="0" cap="none" spc="0" normalizeH="0" baseline="0" noProof="0">
                <a:ln>
                  <a:noFill/>
                </a:ln>
                <a:solidFill>
                  <a:srgbClr val="000000"/>
                </a:solidFill>
                <a:effectLst/>
                <a:uLnTx/>
                <a:uFillTx/>
                <a:latin typeface="+mj-lt"/>
                <a:ea typeface="Calibri"/>
                <a:cs typeface="Calibri"/>
                <a:sym typeface="Calibri"/>
              </a:endParaRPr>
            </a:p>
            <a:p>
              <a:pPr marL="0" marR="0" lvl="0" indent="0" algn="l" defTabSz="914400" rtl="0" eaLnBrk="1" fontAlgn="auto" latinLnBrk="0" hangingPunct="1">
                <a:lnSpc>
                  <a:spcPct val="90000"/>
                </a:lnSpc>
                <a:spcBef>
                  <a:spcPts val="1950"/>
                </a:spcBef>
                <a:spcAft>
                  <a:spcPts val="0"/>
                </a:spcAft>
                <a:buClr>
                  <a:srgbClr val="FBC37C"/>
                </a:buClr>
                <a:buSzPts val="2000"/>
                <a:buFont typeface="Arial"/>
                <a:buNone/>
                <a:tabLst/>
                <a:defRPr/>
              </a:pPr>
              <a:r>
                <a:rPr lang="en-US" sz="2000" kern="0">
                  <a:solidFill>
                    <a:srgbClr val="000000"/>
                  </a:solidFill>
                  <a:latin typeface="+mj-lt"/>
                  <a:cs typeface="Calibri"/>
                  <a:sym typeface="Calibri"/>
                </a:rPr>
                <a:t>Second speaker’s email (if applicable)</a:t>
              </a:r>
              <a:endParaRPr kumimoji="0" lang="en-US" sz="2000" i="0" u="none" strike="noStrike" kern="0" cap="none" spc="0" normalizeH="0" baseline="0" noProof="0">
                <a:ln>
                  <a:noFill/>
                </a:ln>
                <a:solidFill>
                  <a:srgbClr val="000000"/>
                </a:solidFill>
                <a:effectLst/>
                <a:uLnTx/>
                <a:uFillTx/>
                <a:latin typeface="+mj-lt"/>
                <a:cs typeface="Calibri" panose="020F0502020204030204" pitchFamily="34" charset="0"/>
                <a:sym typeface="Arial"/>
              </a:endParaRPr>
            </a:p>
          </p:txBody>
        </p:sp>
        <p:pic>
          <p:nvPicPr>
            <p:cNvPr id="42" name="Google Shape;519;p54" descr="Internet">
              <a:extLst>
                <a:ext uri="{FF2B5EF4-FFF2-40B4-BE49-F238E27FC236}">
                  <a16:creationId xmlns:a16="http://schemas.microsoft.com/office/drawing/2014/main" id="{90CD1175-7EF7-1C4B-B194-148D1B67700C}"/>
                </a:ext>
              </a:extLst>
            </p:cNvPr>
            <p:cNvPicPr preferRelativeResize="0"/>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91575" y="1792110"/>
              <a:ext cx="387795" cy="387795"/>
            </a:xfrm>
            <a:prstGeom prst="rect">
              <a:avLst/>
            </a:prstGeom>
          </p:spPr>
        </p:pic>
        <p:pic>
          <p:nvPicPr>
            <p:cNvPr id="43" name="Graphic 42" descr="Email">
              <a:extLst>
                <a:ext uri="{FF2B5EF4-FFF2-40B4-BE49-F238E27FC236}">
                  <a16:creationId xmlns:a16="http://schemas.microsoft.com/office/drawing/2014/main" id="{4D85BE74-BE46-5543-8AD5-9993D5FC41E3}"/>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779" y="3357912"/>
              <a:ext cx="349135" cy="349135"/>
            </a:xfrm>
            <a:prstGeom prst="rect">
              <a:avLst/>
            </a:prstGeom>
          </p:spPr>
        </p:pic>
        <p:pic>
          <p:nvPicPr>
            <p:cNvPr id="44" name="Graphic 43" descr="Email">
              <a:extLst>
                <a:ext uri="{FF2B5EF4-FFF2-40B4-BE49-F238E27FC236}">
                  <a16:creationId xmlns:a16="http://schemas.microsoft.com/office/drawing/2014/main" id="{8E51475E-AD9F-1140-898F-A57416CC22EB}"/>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779" y="3895794"/>
              <a:ext cx="349135" cy="349135"/>
            </a:xfrm>
            <a:prstGeom prst="rect">
              <a:avLst/>
            </a:prstGeom>
          </p:spPr>
        </p:pic>
      </p:grpSp>
      <p:sp>
        <p:nvSpPr>
          <p:cNvPr id="45" name="Google Shape;513;p54">
            <a:extLst>
              <a:ext uri="{FF2B5EF4-FFF2-40B4-BE49-F238E27FC236}">
                <a16:creationId xmlns:a16="http://schemas.microsoft.com/office/drawing/2014/main" id="{2C523DF6-292C-1B4B-A575-49938E1B74A0}"/>
              </a:ext>
            </a:extLst>
          </p:cNvPr>
          <p:cNvSpPr txBox="1">
            <a:spLocks/>
          </p:cNvSpPr>
          <p:nvPr/>
        </p:nvSpPr>
        <p:spPr>
          <a:xfrm>
            <a:off x="3357074" y="1373006"/>
            <a:ext cx="4362796" cy="274637"/>
          </a:xfrm>
          <a:prstGeom prst="rect">
            <a:avLst/>
          </a:prstGeom>
          <a:noFill/>
          <a:ln>
            <a:noFill/>
          </a:ln>
        </p:spPr>
        <p:txBody>
          <a:bodyPr spcFirstLastPara="1" wrap="square" lIns="0" tIns="0" rIns="0" bIns="0" anchor="t" anchorCtr="0">
            <a:noAutofit/>
          </a:bodyPr>
          <a:lstStyle>
            <a:lvl1pPr marL="171446" indent="-171446" algn="l" defTabSz="685783" rtl="0" eaLnBrk="1" latinLnBrk="0" hangingPunct="1">
              <a:lnSpc>
                <a:spcPct val="90000"/>
              </a:lnSpc>
              <a:spcBef>
                <a:spcPts val="750"/>
              </a:spcBef>
              <a:buClr>
                <a:schemeClr val="accent4"/>
              </a:buClr>
              <a:buFont typeface="Arial" panose="020B0604020202020204" pitchFamily="34" charset="0"/>
              <a:buChar char="•"/>
              <a:defRPr sz="1500" kern="1200">
                <a:solidFill>
                  <a:srgbClr val="FFFFFF"/>
                </a:solidFill>
                <a:latin typeface="+mn-lt"/>
                <a:ea typeface="+mn-ea"/>
                <a:cs typeface="+mn-cs"/>
              </a:defRPr>
            </a:lvl1pPr>
            <a:lvl2pPr marL="514337" indent="-171446" algn="l" defTabSz="685783" rtl="0" eaLnBrk="1" latinLnBrk="0" hangingPunct="1">
              <a:lnSpc>
                <a:spcPct val="90000"/>
              </a:lnSpc>
              <a:spcBef>
                <a:spcPts val="375"/>
              </a:spcBef>
              <a:buClr>
                <a:schemeClr val="accent4"/>
              </a:buClr>
              <a:buFont typeface="Arial" panose="020B0604020202020204" pitchFamily="34" charset="0"/>
              <a:buChar char="•"/>
              <a:defRPr sz="1350" kern="1200">
                <a:solidFill>
                  <a:srgbClr val="FFFFFF"/>
                </a:solidFill>
                <a:latin typeface="+mn-lt"/>
                <a:ea typeface="+mn-ea"/>
                <a:cs typeface="+mn-cs"/>
              </a:defRPr>
            </a:lvl2pPr>
            <a:lvl3pPr marL="857228" indent="-171446" algn="l" defTabSz="685783" rtl="0" eaLnBrk="1" latinLnBrk="0" hangingPunct="1">
              <a:lnSpc>
                <a:spcPct val="90000"/>
              </a:lnSpc>
              <a:spcBef>
                <a:spcPts val="375"/>
              </a:spcBef>
              <a:buClr>
                <a:schemeClr val="accent4"/>
              </a:buClr>
              <a:buFont typeface="Arial" panose="020B0604020202020204" pitchFamily="34" charset="0"/>
              <a:buChar char="•"/>
              <a:defRPr sz="1200" kern="1200">
                <a:solidFill>
                  <a:srgbClr val="FFFFFF"/>
                </a:solidFill>
                <a:latin typeface="+mn-lt"/>
                <a:ea typeface="+mn-ea"/>
                <a:cs typeface="+mn-cs"/>
              </a:defRPr>
            </a:lvl3pPr>
            <a:lvl4pPr marL="1200120" indent="-171446" algn="l" defTabSz="685783" rtl="0" eaLnBrk="1" latinLnBrk="0" hangingPunct="1">
              <a:lnSpc>
                <a:spcPct val="90000"/>
              </a:lnSpc>
              <a:spcBef>
                <a:spcPts val="375"/>
              </a:spcBef>
              <a:buClr>
                <a:schemeClr val="accent4"/>
              </a:buClr>
              <a:buFont typeface="Arial" panose="020B0604020202020204" pitchFamily="34" charset="0"/>
              <a:buChar char="•"/>
              <a:defRPr sz="1050" kern="1200">
                <a:solidFill>
                  <a:srgbClr val="FFFFFF"/>
                </a:solidFill>
                <a:latin typeface="+mn-lt"/>
                <a:ea typeface="+mn-ea"/>
                <a:cs typeface="+mn-cs"/>
              </a:defRPr>
            </a:lvl4pPr>
            <a:lvl5pPr marL="1543012" indent="-171446" algn="l" defTabSz="685783" rtl="0" eaLnBrk="1" latinLnBrk="0" hangingPunct="1">
              <a:lnSpc>
                <a:spcPct val="90000"/>
              </a:lnSpc>
              <a:spcBef>
                <a:spcPts val="375"/>
              </a:spcBef>
              <a:buClr>
                <a:schemeClr val="accent4"/>
              </a:buClr>
              <a:buFont typeface="Arial" panose="020B0604020202020204" pitchFamily="34" charset="0"/>
              <a:buChar char="•"/>
              <a:defRPr sz="1050" kern="1200">
                <a:solidFill>
                  <a:srgbClr val="FFFFFF"/>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SzPts val="2200"/>
              <a:buFont typeface="Arial" panose="020B0604020202020204" pitchFamily="34" charset="0"/>
              <a:buNone/>
            </a:pPr>
            <a:r>
              <a:rPr lang="en-US" sz="2000" b="1">
                <a:solidFill>
                  <a:schemeClr val="accent2"/>
                </a:solidFill>
                <a:latin typeface="Calibri" panose="020F0502020204030204" pitchFamily="34" charset="0"/>
                <a:cs typeface="Calibri" panose="020F0502020204030204" pitchFamily="34" charset="0"/>
              </a:rPr>
              <a:t>Speaker(s) Name(s), RD, LD, etc.</a:t>
            </a:r>
          </a:p>
        </p:txBody>
      </p:sp>
      <p:sp>
        <p:nvSpPr>
          <p:cNvPr id="3" name="Slide Number Placeholder 2">
            <a:extLst>
              <a:ext uri="{FF2B5EF4-FFF2-40B4-BE49-F238E27FC236}">
                <a16:creationId xmlns:a16="http://schemas.microsoft.com/office/drawing/2014/main" id="{49EB0D40-30AD-9853-4218-BCB4E9A5BE4A}"/>
              </a:ext>
            </a:extLst>
          </p:cNvPr>
          <p:cNvSpPr>
            <a:spLocks noGrp="1"/>
          </p:cNvSpPr>
          <p:nvPr>
            <p:ph type="sldNum" sz="quarter" idx="10"/>
          </p:nvPr>
        </p:nvSpPr>
        <p:spPr/>
        <p:txBody>
          <a:bodyPr/>
          <a:lstStyle/>
          <a:p>
            <a:fld id="{56F5FFA5-B4B8-465A-BD50-A16998F1CBB4}" type="slidenum">
              <a:rPr lang="en-US" smtClean="0"/>
              <a:pPr/>
              <a:t>12</a:t>
            </a:fld>
            <a:endParaRPr lang="en-US"/>
          </a:p>
        </p:txBody>
      </p:sp>
    </p:spTree>
    <p:extLst>
      <p:ext uri="{BB962C8B-B14F-4D97-AF65-F5344CB8AC3E}">
        <p14:creationId xmlns:p14="http://schemas.microsoft.com/office/powerpoint/2010/main" val="3152697750"/>
      </p:ext>
    </p:extLst>
  </p:cSld>
  <p:clrMapOvr>
    <a:masterClrMapping/>
  </p:clrMapOvr>
  <mc:AlternateContent xmlns:mc="http://schemas.openxmlformats.org/markup-compatibility/2006" xmlns:p14="http://schemas.microsoft.com/office/powerpoint/2010/main">
    <mc:Choice Requires="p14">
      <p:transition spd="slow" p14:dur="2000" advTm="30521"/>
    </mc:Choice>
    <mc:Fallback xmlns="">
      <p:transition spd="slow" advTm="3052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3C14EE-3E45-224E-83F5-979F981F06C3}"/>
              </a:ext>
            </a:extLst>
          </p:cNvPr>
          <p:cNvSpPr>
            <a:spLocks noGrp="1"/>
          </p:cNvSpPr>
          <p:nvPr>
            <p:ph type="title"/>
          </p:nvPr>
        </p:nvSpPr>
        <p:spPr>
          <a:xfrm>
            <a:off x="301752" y="302989"/>
            <a:ext cx="8337046" cy="465391"/>
          </a:xfrm>
        </p:spPr>
        <p:txBody>
          <a:bodyPr/>
          <a:lstStyle/>
          <a:p>
            <a:r>
              <a:rPr lang="en-US"/>
              <a:t>References</a:t>
            </a:r>
          </a:p>
        </p:txBody>
      </p:sp>
      <p:sp>
        <p:nvSpPr>
          <p:cNvPr id="11" name="Content Placeholder 10">
            <a:extLst>
              <a:ext uri="{FF2B5EF4-FFF2-40B4-BE49-F238E27FC236}">
                <a16:creationId xmlns:a16="http://schemas.microsoft.com/office/drawing/2014/main" id="{DE3BC491-76F5-6044-84A5-F14200838FD6}"/>
              </a:ext>
            </a:extLst>
          </p:cNvPr>
          <p:cNvSpPr>
            <a:spLocks noGrp="1"/>
          </p:cNvSpPr>
          <p:nvPr>
            <p:ph sz="quarter" idx="18"/>
          </p:nvPr>
        </p:nvSpPr>
        <p:spPr>
          <a:xfrm>
            <a:off x="301752" y="1052586"/>
            <a:ext cx="8344043" cy="2982912"/>
          </a:xfrm>
        </p:spPr>
        <p:txBody>
          <a:bodyPr/>
          <a:lstStyle/>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a:p>
            <a:pPr marL="342900" indent="-342900">
              <a:buFont typeface="+mj-lt"/>
              <a:buAutoNum type="arabicPeriod"/>
            </a:pPr>
            <a:r>
              <a:rPr lang="en-US" sz="1400" err="1"/>
              <a:t>Sandite</a:t>
            </a:r>
            <a:r>
              <a:rPr lang="en-US" sz="1400"/>
              <a:t> </a:t>
            </a:r>
            <a:r>
              <a:rPr lang="en-US" sz="1400" err="1"/>
              <a:t>nobit</a:t>
            </a:r>
            <a:r>
              <a:rPr lang="en-US" sz="1400"/>
              <a:t> </a:t>
            </a:r>
            <a:r>
              <a:rPr lang="en-US" sz="1400" err="1"/>
              <a:t>aut</a:t>
            </a:r>
            <a:r>
              <a:rPr lang="en-US" sz="1400"/>
              <a:t> </a:t>
            </a:r>
            <a:r>
              <a:rPr lang="en-US" sz="1400" err="1"/>
              <a:t>ut</a:t>
            </a:r>
            <a:r>
              <a:rPr lang="en-US" sz="1400"/>
              <a:t> qui rest </a:t>
            </a:r>
            <a:r>
              <a:rPr lang="en-US" sz="1400" err="1"/>
              <a:t>rero</a:t>
            </a:r>
            <a:r>
              <a:rPr lang="en-US" sz="1400"/>
              <a:t> </a:t>
            </a:r>
            <a:r>
              <a:rPr lang="en-US" sz="1400" err="1"/>
              <a:t>Ipis</a:t>
            </a:r>
            <a:r>
              <a:rPr lang="en-US" sz="1400"/>
              <a:t> </a:t>
            </a:r>
            <a:r>
              <a:rPr lang="en-US" sz="1400" err="1"/>
              <a:t>ut</a:t>
            </a:r>
            <a:r>
              <a:rPr lang="en-US" sz="1400"/>
              <a:t> </a:t>
            </a:r>
            <a:r>
              <a:rPr lang="en-US" sz="1400" err="1"/>
              <a:t>quibus</a:t>
            </a:r>
            <a:r>
              <a:rPr lang="en-US" sz="1400"/>
              <a:t>, </a:t>
            </a:r>
            <a:r>
              <a:rPr lang="en-US" sz="1400" err="1"/>
              <a:t>ut</a:t>
            </a:r>
            <a:r>
              <a:rPr lang="en-US" sz="1400"/>
              <a:t> at </a:t>
            </a:r>
            <a:r>
              <a:rPr lang="en-US" sz="1400" err="1"/>
              <a:t>quaspic</a:t>
            </a:r>
            <a:r>
              <a:rPr lang="en-US" sz="1400"/>
              <a:t> </a:t>
            </a:r>
            <a:r>
              <a:rPr lang="en-US" sz="1400" err="1"/>
              <a:t>te</a:t>
            </a:r>
            <a:r>
              <a:rPr lang="en-US" sz="1400"/>
              <a:t> et </a:t>
            </a:r>
          </a:p>
        </p:txBody>
      </p:sp>
      <p:sp>
        <p:nvSpPr>
          <p:cNvPr id="13" name="Footer Placeholder 12">
            <a:extLst>
              <a:ext uri="{FF2B5EF4-FFF2-40B4-BE49-F238E27FC236}">
                <a16:creationId xmlns:a16="http://schemas.microsoft.com/office/drawing/2014/main" id="{0EE1D530-DC54-0142-927B-C985A6FAC9EC}"/>
              </a:ext>
            </a:extLst>
          </p:cNvPr>
          <p:cNvSpPr>
            <a:spLocks noGrp="1"/>
          </p:cNvSpPr>
          <p:nvPr>
            <p:ph type="ftr" sz="quarter" idx="16"/>
          </p:nvPr>
        </p:nvSpPr>
        <p:spPr>
          <a:xfrm>
            <a:off x="301752" y="4434840"/>
            <a:ext cx="5934631" cy="193868"/>
          </a:xfrm>
        </p:spPr>
        <p:txBody>
          <a:bodyPr/>
          <a:lstStyle/>
          <a:p>
            <a:endParaRPr lang="en-US"/>
          </a:p>
        </p:txBody>
      </p:sp>
      <p:sp>
        <p:nvSpPr>
          <p:cNvPr id="10" name="Slide Number Placeholder 9">
            <a:extLst>
              <a:ext uri="{FF2B5EF4-FFF2-40B4-BE49-F238E27FC236}">
                <a16:creationId xmlns:a16="http://schemas.microsoft.com/office/drawing/2014/main" id="{ED171AB4-05ED-BC95-191E-6845C06D3AA4}"/>
              </a:ext>
            </a:extLst>
          </p:cNvPr>
          <p:cNvSpPr>
            <a:spLocks noGrp="1"/>
          </p:cNvSpPr>
          <p:nvPr>
            <p:ph type="sldNum" sz="quarter" idx="10"/>
          </p:nvPr>
        </p:nvSpPr>
        <p:spPr/>
        <p:txBody>
          <a:bodyPr/>
          <a:lstStyle/>
          <a:p>
            <a:fld id="{56F5FFA5-B4B8-465A-BD50-A16998F1CBB4}" type="slidenum">
              <a:rPr lang="en-US" smtClean="0"/>
              <a:pPr/>
              <a:t>13</a:t>
            </a:fld>
            <a:endParaRPr lang="en-US"/>
          </a:p>
        </p:txBody>
      </p:sp>
    </p:spTree>
    <p:extLst>
      <p:ext uri="{BB962C8B-B14F-4D97-AF65-F5344CB8AC3E}">
        <p14:creationId xmlns:p14="http://schemas.microsoft.com/office/powerpoint/2010/main" val="3976948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3094-8628-9B43-A2FE-E839861CC43F}"/>
              </a:ext>
            </a:extLst>
          </p:cNvPr>
          <p:cNvSpPr>
            <a:spLocks noGrp="1"/>
          </p:cNvSpPr>
          <p:nvPr>
            <p:ph type="ctrTitle"/>
          </p:nvPr>
        </p:nvSpPr>
        <p:spPr>
          <a:xfrm>
            <a:off x="3510455" y="326785"/>
            <a:ext cx="5633546" cy="2327754"/>
          </a:xfrm>
        </p:spPr>
        <p:txBody>
          <a:bodyPr>
            <a:normAutofit/>
          </a:bodyPr>
          <a:lstStyle/>
          <a:p>
            <a:r>
              <a:rPr kumimoji="0" lang="en-US" sz="4000" b="0" i="0" u="none" strike="noStrike" kern="1200" cap="none" spc="0" normalizeH="0" baseline="0" noProof="0">
                <a:ln>
                  <a:noFill/>
                </a:ln>
                <a:solidFill>
                  <a:srgbClr val="000000"/>
                </a:solidFill>
                <a:effectLst/>
                <a:uLnTx/>
                <a:uFillTx/>
                <a:latin typeface="Calibri Light" panose="020F0302020204030204"/>
                <a:ea typeface="Meiryo" panose="020B0604030504040204" pitchFamily="34" charset="-128"/>
                <a:cs typeface="+mj-cs"/>
              </a:rPr>
              <a:t>Insert Divider Title Here</a:t>
            </a:r>
            <a:br>
              <a:rPr kumimoji="0" lang="en-US" sz="4000" b="0" i="0" u="none" strike="noStrike" kern="1200" cap="none" spc="0" normalizeH="0" baseline="0" noProof="0">
                <a:ln>
                  <a:noFill/>
                </a:ln>
                <a:solidFill>
                  <a:srgbClr val="000000"/>
                </a:solidFill>
                <a:effectLst/>
                <a:uLnTx/>
                <a:uFillTx/>
                <a:latin typeface="Calibri Light" panose="020F0302020204030204"/>
                <a:ea typeface="Meiryo" panose="020B0604030504040204" pitchFamily="34" charset="-128"/>
                <a:cs typeface="+mj-cs"/>
              </a:rPr>
            </a:br>
            <a:r>
              <a:rPr kumimoji="0" lang="en-US" sz="2800" b="0" i="0" u="none" strike="noStrike" kern="1200" cap="none" spc="0" normalizeH="0" baseline="0" noProof="0">
                <a:ln>
                  <a:noFill/>
                </a:ln>
                <a:solidFill>
                  <a:srgbClr val="000000"/>
                </a:solidFill>
                <a:effectLst/>
                <a:uLnTx/>
                <a:uFillTx/>
                <a:latin typeface="Calibri Light" panose="020F0302020204030204"/>
                <a:ea typeface="Meiryo" panose="020B0604030504040204" pitchFamily="34" charset="-128"/>
                <a:cs typeface="+mj-cs"/>
              </a:rPr>
              <a:t>(Optional Slide)</a:t>
            </a:r>
            <a:endParaRPr lang="en-US" sz="3600"/>
          </a:p>
        </p:txBody>
      </p:sp>
      <p:sp>
        <p:nvSpPr>
          <p:cNvPr id="3" name="Subtitle 2">
            <a:extLst>
              <a:ext uri="{FF2B5EF4-FFF2-40B4-BE49-F238E27FC236}">
                <a16:creationId xmlns:a16="http://schemas.microsoft.com/office/drawing/2014/main" id="{6143D1A6-2A64-7E42-A299-FBAD13600AD9}"/>
              </a:ext>
            </a:extLst>
          </p:cNvPr>
          <p:cNvSpPr>
            <a:spLocks noGrp="1"/>
          </p:cNvSpPr>
          <p:nvPr>
            <p:ph type="subTitle" idx="1"/>
          </p:nvPr>
        </p:nvSpPr>
        <p:spPr>
          <a:xfrm>
            <a:off x="4430750" y="3148318"/>
            <a:ext cx="4713250" cy="1723400"/>
          </a:xfrm>
        </p:spPr>
        <p:txBody>
          <a:bodyPr/>
          <a:lstStyle/>
          <a:p>
            <a:r>
              <a:rPr lang="en-US"/>
              <a:t>Insert divider subtitle here</a:t>
            </a:r>
          </a:p>
        </p:txBody>
      </p:sp>
      <p:sp>
        <p:nvSpPr>
          <p:cNvPr id="4" name="Slide Number Placeholder 3">
            <a:extLst>
              <a:ext uri="{FF2B5EF4-FFF2-40B4-BE49-F238E27FC236}">
                <a16:creationId xmlns:a16="http://schemas.microsoft.com/office/drawing/2014/main" id="{DDD4DC57-DBA0-61C7-0E6A-CD93471AD46F}"/>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14</a:t>
            </a:fld>
            <a:endParaRPr lang="en-US"/>
          </a:p>
        </p:txBody>
      </p:sp>
      <p:cxnSp>
        <p:nvCxnSpPr>
          <p:cNvPr id="6" name="Straight Connector 5">
            <a:extLst>
              <a:ext uri="{FF2B5EF4-FFF2-40B4-BE49-F238E27FC236}">
                <a16:creationId xmlns:a16="http://schemas.microsoft.com/office/drawing/2014/main" id="{3368FB5D-D69E-95E8-5534-CDF60B7F9DBC}"/>
              </a:ext>
            </a:extLst>
          </p:cNvPr>
          <p:cNvCxnSpPr>
            <a:cxnSpLocks/>
          </p:cNvCxnSpPr>
          <p:nvPr/>
        </p:nvCxnSpPr>
        <p:spPr>
          <a:xfrm flipH="1">
            <a:off x="8211671" y="2889854"/>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1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3094-8628-9B43-A2FE-E839861CC43F}"/>
              </a:ext>
            </a:extLst>
          </p:cNvPr>
          <p:cNvSpPr>
            <a:spLocks noGrp="1"/>
          </p:cNvSpPr>
          <p:nvPr>
            <p:ph type="ctrTitle"/>
          </p:nvPr>
        </p:nvSpPr>
        <p:spPr>
          <a:xfrm>
            <a:off x="3426372" y="326785"/>
            <a:ext cx="5717629" cy="2327754"/>
          </a:xfrm>
          <a:noFill/>
        </p:spPr>
        <p:txBody>
          <a:bodyPr/>
          <a:lstStyle/>
          <a:p>
            <a:r>
              <a:rPr lang="en-US" sz="4000"/>
              <a:t>Insert Divider Title Here</a:t>
            </a:r>
            <a:br>
              <a:rPr lang="en-US" sz="4000"/>
            </a:br>
            <a:r>
              <a:rPr lang="en-US" sz="2800"/>
              <a:t>(Optional Slide)</a:t>
            </a:r>
            <a:endParaRPr lang="en-US" sz="4000"/>
          </a:p>
        </p:txBody>
      </p:sp>
      <p:sp>
        <p:nvSpPr>
          <p:cNvPr id="3" name="Subtitle 2">
            <a:extLst>
              <a:ext uri="{FF2B5EF4-FFF2-40B4-BE49-F238E27FC236}">
                <a16:creationId xmlns:a16="http://schemas.microsoft.com/office/drawing/2014/main" id="{6143D1A6-2A64-7E42-A299-FBAD13600AD9}"/>
              </a:ext>
            </a:extLst>
          </p:cNvPr>
          <p:cNvSpPr>
            <a:spLocks noGrp="1"/>
          </p:cNvSpPr>
          <p:nvPr>
            <p:ph type="subTitle" idx="1"/>
          </p:nvPr>
        </p:nvSpPr>
        <p:spPr/>
        <p:txBody>
          <a:bodyPr/>
          <a:lstStyle/>
          <a:p>
            <a:r>
              <a:rPr lang="en-US"/>
              <a:t>Insert divider subtitle here</a:t>
            </a:r>
          </a:p>
        </p:txBody>
      </p:sp>
      <p:sp>
        <p:nvSpPr>
          <p:cNvPr id="4" name="Slide Number Placeholder 3">
            <a:extLst>
              <a:ext uri="{FF2B5EF4-FFF2-40B4-BE49-F238E27FC236}">
                <a16:creationId xmlns:a16="http://schemas.microsoft.com/office/drawing/2014/main" id="{6A152C26-23D8-C6CA-47E8-D42C12FC2C04}"/>
              </a:ext>
            </a:extLst>
          </p:cNvPr>
          <p:cNvSpPr>
            <a:spLocks noGrp="1"/>
          </p:cNvSpPr>
          <p:nvPr>
            <p:ph type="sldNum" sz="quarter" idx="10"/>
          </p:nvPr>
        </p:nvSpPr>
        <p:spPr/>
        <p:txBody>
          <a:bodyPr/>
          <a:lstStyle/>
          <a:p>
            <a:fld id="{56F5FFA5-B4B8-465A-BD50-A16998F1CBB4}" type="slidenum">
              <a:rPr lang="en-US" smtClean="0"/>
              <a:pPr/>
              <a:t>15</a:t>
            </a:fld>
            <a:endParaRPr lang="en-US"/>
          </a:p>
        </p:txBody>
      </p:sp>
      <p:cxnSp>
        <p:nvCxnSpPr>
          <p:cNvPr id="5" name="Straight Connector 4">
            <a:extLst>
              <a:ext uri="{FF2B5EF4-FFF2-40B4-BE49-F238E27FC236}">
                <a16:creationId xmlns:a16="http://schemas.microsoft.com/office/drawing/2014/main" id="{0024526C-0321-33F0-8696-14CB49DAD3AF}"/>
              </a:ext>
            </a:extLst>
          </p:cNvPr>
          <p:cNvCxnSpPr>
            <a:cxnSpLocks/>
          </p:cNvCxnSpPr>
          <p:nvPr/>
        </p:nvCxnSpPr>
        <p:spPr>
          <a:xfrm flipH="1">
            <a:off x="8211671" y="2889854"/>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4120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972A4-5EB3-C1DB-B7B4-56DDF2204A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B7EFF-7176-DB82-4AA4-42EC443AE9E8}"/>
              </a:ext>
            </a:extLst>
          </p:cNvPr>
          <p:cNvSpPr>
            <a:spLocks noGrp="1"/>
          </p:cNvSpPr>
          <p:nvPr>
            <p:ph type="ctrTitle"/>
          </p:nvPr>
        </p:nvSpPr>
        <p:spPr>
          <a:xfrm>
            <a:off x="3699641" y="463415"/>
            <a:ext cx="5444360" cy="2327754"/>
          </a:xfrm>
          <a:noFill/>
        </p:spPr>
        <p:txBody>
          <a:bodyPr/>
          <a:lstStyle/>
          <a:p>
            <a:r>
              <a:rPr lang="en-US" sz="4000"/>
              <a:t>Insert Divider Title Here</a:t>
            </a:r>
            <a:br>
              <a:rPr lang="en-US" sz="4000"/>
            </a:br>
            <a:r>
              <a:rPr lang="en-US" sz="2800"/>
              <a:t>(Optional Slide)</a:t>
            </a:r>
            <a:endParaRPr lang="en-US" sz="4000"/>
          </a:p>
        </p:txBody>
      </p:sp>
      <p:sp>
        <p:nvSpPr>
          <p:cNvPr id="3" name="Subtitle 2">
            <a:extLst>
              <a:ext uri="{FF2B5EF4-FFF2-40B4-BE49-F238E27FC236}">
                <a16:creationId xmlns:a16="http://schemas.microsoft.com/office/drawing/2014/main" id="{6DB73326-DEC2-6E2C-851F-298513E9F793}"/>
              </a:ext>
            </a:extLst>
          </p:cNvPr>
          <p:cNvSpPr>
            <a:spLocks noGrp="1"/>
          </p:cNvSpPr>
          <p:nvPr>
            <p:ph type="subTitle" idx="1"/>
          </p:nvPr>
        </p:nvSpPr>
        <p:spPr>
          <a:xfrm>
            <a:off x="4430750" y="3284948"/>
            <a:ext cx="4713250" cy="1318583"/>
          </a:xfrm>
        </p:spPr>
        <p:txBody>
          <a:bodyPr/>
          <a:lstStyle/>
          <a:p>
            <a:r>
              <a:rPr lang="en-US"/>
              <a:t>Insert divider subtitle here</a:t>
            </a:r>
          </a:p>
        </p:txBody>
      </p:sp>
      <p:sp>
        <p:nvSpPr>
          <p:cNvPr id="4" name="Slide Number Placeholder 3">
            <a:extLst>
              <a:ext uri="{FF2B5EF4-FFF2-40B4-BE49-F238E27FC236}">
                <a16:creationId xmlns:a16="http://schemas.microsoft.com/office/drawing/2014/main" id="{A1411F70-70DB-4CC7-5A09-CA5C34513645}"/>
              </a:ext>
            </a:extLst>
          </p:cNvPr>
          <p:cNvSpPr>
            <a:spLocks noGrp="1"/>
          </p:cNvSpPr>
          <p:nvPr>
            <p:ph type="sldNum" sz="quarter" idx="10"/>
          </p:nvPr>
        </p:nvSpPr>
        <p:spPr/>
        <p:txBody>
          <a:bodyPr/>
          <a:lstStyle/>
          <a:p>
            <a:fld id="{56F5FFA5-B4B8-465A-BD50-A16998F1CBB4}" type="slidenum">
              <a:rPr lang="en-US" smtClean="0"/>
              <a:pPr/>
              <a:t>16</a:t>
            </a:fld>
            <a:endParaRPr lang="en-US"/>
          </a:p>
        </p:txBody>
      </p:sp>
      <p:cxnSp>
        <p:nvCxnSpPr>
          <p:cNvPr id="5" name="Straight Connector 4">
            <a:extLst>
              <a:ext uri="{FF2B5EF4-FFF2-40B4-BE49-F238E27FC236}">
                <a16:creationId xmlns:a16="http://schemas.microsoft.com/office/drawing/2014/main" id="{9C498E5F-1268-DD89-5192-7796A9D98E62}"/>
              </a:ext>
            </a:extLst>
          </p:cNvPr>
          <p:cNvCxnSpPr>
            <a:cxnSpLocks/>
          </p:cNvCxnSpPr>
          <p:nvPr/>
        </p:nvCxnSpPr>
        <p:spPr>
          <a:xfrm flipH="1">
            <a:off x="8211671" y="3036999"/>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2273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9807-45CC-6F34-AC5D-BE6447F64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DDD0D-832A-83A4-530F-708B31E410BD}"/>
              </a:ext>
            </a:extLst>
          </p:cNvPr>
          <p:cNvSpPr>
            <a:spLocks noGrp="1"/>
          </p:cNvSpPr>
          <p:nvPr>
            <p:ph type="ctrTitle"/>
          </p:nvPr>
        </p:nvSpPr>
        <p:spPr>
          <a:noFill/>
        </p:spPr>
        <p:txBody>
          <a:bodyPr/>
          <a:lstStyle/>
          <a:p>
            <a:r>
              <a:rPr lang="en-US" sz="4000"/>
              <a:t>Insert Divider Title Here</a:t>
            </a:r>
            <a:br>
              <a:rPr lang="en-US" sz="4000"/>
            </a:br>
            <a:r>
              <a:rPr lang="en-US" sz="2800"/>
              <a:t>(Optional Slide)</a:t>
            </a:r>
            <a:endParaRPr lang="en-US" sz="4000"/>
          </a:p>
        </p:txBody>
      </p:sp>
      <p:sp>
        <p:nvSpPr>
          <p:cNvPr id="3" name="Subtitle 2">
            <a:extLst>
              <a:ext uri="{FF2B5EF4-FFF2-40B4-BE49-F238E27FC236}">
                <a16:creationId xmlns:a16="http://schemas.microsoft.com/office/drawing/2014/main" id="{571076AE-A967-AFFD-BD69-879432795B9A}"/>
              </a:ext>
            </a:extLst>
          </p:cNvPr>
          <p:cNvSpPr>
            <a:spLocks noGrp="1"/>
          </p:cNvSpPr>
          <p:nvPr>
            <p:ph type="subTitle" idx="1"/>
          </p:nvPr>
        </p:nvSpPr>
        <p:spPr/>
        <p:txBody>
          <a:bodyPr/>
          <a:lstStyle/>
          <a:p>
            <a:r>
              <a:rPr lang="en-US"/>
              <a:t>Insert divider subtitle here</a:t>
            </a:r>
          </a:p>
        </p:txBody>
      </p:sp>
      <p:sp>
        <p:nvSpPr>
          <p:cNvPr id="4" name="Slide Number Placeholder 3">
            <a:extLst>
              <a:ext uri="{FF2B5EF4-FFF2-40B4-BE49-F238E27FC236}">
                <a16:creationId xmlns:a16="http://schemas.microsoft.com/office/drawing/2014/main" id="{E77C374A-CC75-2860-DDA9-DB0DDC1858B4}"/>
              </a:ext>
            </a:extLst>
          </p:cNvPr>
          <p:cNvSpPr>
            <a:spLocks noGrp="1"/>
          </p:cNvSpPr>
          <p:nvPr>
            <p:ph type="sldNum" sz="quarter" idx="10"/>
          </p:nvPr>
        </p:nvSpPr>
        <p:spPr/>
        <p:txBody>
          <a:bodyPr/>
          <a:lstStyle/>
          <a:p>
            <a:fld id="{56F5FFA5-B4B8-465A-BD50-A16998F1CBB4}" type="slidenum">
              <a:rPr lang="en-US" smtClean="0"/>
              <a:pPr/>
              <a:t>17</a:t>
            </a:fld>
            <a:endParaRPr lang="en-US"/>
          </a:p>
        </p:txBody>
      </p:sp>
      <p:cxnSp>
        <p:nvCxnSpPr>
          <p:cNvPr id="5" name="Straight Connector 4">
            <a:extLst>
              <a:ext uri="{FF2B5EF4-FFF2-40B4-BE49-F238E27FC236}">
                <a16:creationId xmlns:a16="http://schemas.microsoft.com/office/drawing/2014/main" id="{50D64A5A-3DBC-69E5-BF4E-660EEBA45839}"/>
              </a:ext>
            </a:extLst>
          </p:cNvPr>
          <p:cNvCxnSpPr>
            <a:cxnSpLocks/>
          </p:cNvCxnSpPr>
          <p:nvPr/>
        </p:nvCxnSpPr>
        <p:spPr>
          <a:xfrm flipH="1">
            <a:off x="301752" y="3064857"/>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2953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5044F-72FD-21C9-AB00-058B7DEC9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B7FB9-5CC8-320F-2E24-C605DFC833CF}"/>
              </a:ext>
            </a:extLst>
          </p:cNvPr>
          <p:cNvSpPr>
            <a:spLocks noGrp="1"/>
          </p:cNvSpPr>
          <p:nvPr>
            <p:ph type="ctrTitle"/>
          </p:nvPr>
        </p:nvSpPr>
        <p:spPr>
          <a:xfrm>
            <a:off x="0" y="0"/>
            <a:ext cx="9144000" cy="3314739"/>
          </a:xfrm>
          <a:noFill/>
        </p:spPr>
        <p:txBody>
          <a:bodyPr/>
          <a:lstStyle/>
          <a:p>
            <a:r>
              <a:rPr lang="en-US"/>
              <a:t>Insert Divider Title Here</a:t>
            </a:r>
            <a:br>
              <a:rPr lang="en-US"/>
            </a:br>
            <a:r>
              <a:rPr lang="en-US"/>
              <a:t>(Optional Slide)</a:t>
            </a:r>
          </a:p>
        </p:txBody>
      </p:sp>
      <p:sp>
        <p:nvSpPr>
          <p:cNvPr id="3" name="Subtitle 2">
            <a:extLst>
              <a:ext uri="{FF2B5EF4-FFF2-40B4-BE49-F238E27FC236}">
                <a16:creationId xmlns:a16="http://schemas.microsoft.com/office/drawing/2014/main" id="{AB55F78F-55B1-80B4-941B-02AA1E3F4BC8}"/>
              </a:ext>
            </a:extLst>
          </p:cNvPr>
          <p:cNvSpPr>
            <a:spLocks noGrp="1"/>
          </p:cNvSpPr>
          <p:nvPr>
            <p:ph type="subTitle" idx="1"/>
          </p:nvPr>
        </p:nvSpPr>
        <p:spPr>
          <a:xfrm>
            <a:off x="1" y="3718064"/>
            <a:ext cx="9144000" cy="1148124"/>
          </a:xfrm>
        </p:spPr>
        <p:txBody>
          <a:bodyPr/>
          <a:lstStyle/>
          <a:p>
            <a:r>
              <a:rPr lang="en-US"/>
              <a:t>Insert divider subtitle here</a:t>
            </a:r>
          </a:p>
        </p:txBody>
      </p:sp>
      <p:sp>
        <p:nvSpPr>
          <p:cNvPr id="4" name="Slide Number Placeholder 3">
            <a:extLst>
              <a:ext uri="{FF2B5EF4-FFF2-40B4-BE49-F238E27FC236}">
                <a16:creationId xmlns:a16="http://schemas.microsoft.com/office/drawing/2014/main" id="{71854F47-3608-B160-5425-B66FEA2F5510}"/>
              </a:ext>
            </a:extLst>
          </p:cNvPr>
          <p:cNvSpPr>
            <a:spLocks noGrp="1"/>
          </p:cNvSpPr>
          <p:nvPr>
            <p:ph type="sldNum" sz="quarter" idx="10"/>
          </p:nvPr>
        </p:nvSpPr>
        <p:spPr>
          <a:xfrm>
            <a:off x="8028517" y="4866191"/>
            <a:ext cx="1115483" cy="277309"/>
          </a:xfrm>
        </p:spPr>
        <p:txBody>
          <a:bodyPr/>
          <a:lstStyle/>
          <a:p>
            <a:fld id="{56F5FFA5-B4B8-465A-BD50-A16998F1CBB4}" type="slidenum">
              <a:rPr lang="en-US" smtClean="0"/>
              <a:pPr/>
              <a:t>18</a:t>
            </a:fld>
            <a:endParaRPr lang="en-US"/>
          </a:p>
        </p:txBody>
      </p:sp>
      <p:cxnSp>
        <p:nvCxnSpPr>
          <p:cNvPr id="5" name="Straight Connector 4">
            <a:extLst>
              <a:ext uri="{FF2B5EF4-FFF2-40B4-BE49-F238E27FC236}">
                <a16:creationId xmlns:a16="http://schemas.microsoft.com/office/drawing/2014/main" id="{044C4C8E-320E-1B43-2206-C83588886706}"/>
              </a:ext>
            </a:extLst>
          </p:cNvPr>
          <p:cNvCxnSpPr>
            <a:cxnSpLocks/>
          </p:cNvCxnSpPr>
          <p:nvPr/>
        </p:nvCxnSpPr>
        <p:spPr>
          <a:xfrm flipH="1">
            <a:off x="4277286" y="3475170"/>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788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3094-8628-9B43-A2FE-E839861CC43F}"/>
              </a:ext>
            </a:extLst>
          </p:cNvPr>
          <p:cNvSpPr>
            <a:spLocks noGrp="1"/>
          </p:cNvSpPr>
          <p:nvPr>
            <p:ph type="ctrTitle"/>
          </p:nvPr>
        </p:nvSpPr>
        <p:spPr>
          <a:noFill/>
        </p:spPr>
        <p:txBody>
          <a:bodyPr/>
          <a:lstStyle/>
          <a:p>
            <a:r>
              <a:rPr lang="en-US" sz="4000"/>
              <a:t>Insert Divider Title Here</a:t>
            </a:r>
            <a:br>
              <a:rPr lang="en-US" sz="4000"/>
            </a:br>
            <a:r>
              <a:rPr lang="en-US" sz="2800"/>
              <a:t>(Optional Slide)</a:t>
            </a:r>
            <a:endParaRPr lang="en-US" sz="4000"/>
          </a:p>
        </p:txBody>
      </p:sp>
      <p:sp>
        <p:nvSpPr>
          <p:cNvPr id="3" name="Subtitle 2">
            <a:extLst>
              <a:ext uri="{FF2B5EF4-FFF2-40B4-BE49-F238E27FC236}">
                <a16:creationId xmlns:a16="http://schemas.microsoft.com/office/drawing/2014/main" id="{6143D1A6-2A64-7E42-A299-FBAD13600AD9}"/>
              </a:ext>
            </a:extLst>
          </p:cNvPr>
          <p:cNvSpPr>
            <a:spLocks noGrp="1"/>
          </p:cNvSpPr>
          <p:nvPr>
            <p:ph type="subTitle" idx="1"/>
          </p:nvPr>
        </p:nvSpPr>
        <p:spPr/>
        <p:txBody>
          <a:bodyPr/>
          <a:lstStyle/>
          <a:p>
            <a:r>
              <a:rPr lang="en-US"/>
              <a:t>Insert divider subtitle here</a:t>
            </a:r>
          </a:p>
        </p:txBody>
      </p:sp>
      <p:sp>
        <p:nvSpPr>
          <p:cNvPr id="4" name="Slide Number Placeholder 3">
            <a:extLst>
              <a:ext uri="{FF2B5EF4-FFF2-40B4-BE49-F238E27FC236}">
                <a16:creationId xmlns:a16="http://schemas.microsoft.com/office/drawing/2014/main" id="{6A152C26-23D8-C6CA-47E8-D42C12FC2C04}"/>
              </a:ext>
            </a:extLst>
          </p:cNvPr>
          <p:cNvSpPr>
            <a:spLocks noGrp="1"/>
          </p:cNvSpPr>
          <p:nvPr>
            <p:ph type="sldNum" sz="quarter" idx="10"/>
          </p:nvPr>
        </p:nvSpPr>
        <p:spPr/>
        <p:txBody>
          <a:bodyPr/>
          <a:lstStyle/>
          <a:p>
            <a:fld id="{56F5FFA5-B4B8-465A-BD50-A16998F1CBB4}" type="slidenum">
              <a:rPr lang="en-US" smtClean="0"/>
              <a:pPr/>
              <a:t>19</a:t>
            </a:fld>
            <a:endParaRPr lang="en-US"/>
          </a:p>
        </p:txBody>
      </p:sp>
      <p:cxnSp>
        <p:nvCxnSpPr>
          <p:cNvPr id="8" name="Straight Connector 7">
            <a:extLst>
              <a:ext uri="{FF2B5EF4-FFF2-40B4-BE49-F238E27FC236}">
                <a16:creationId xmlns:a16="http://schemas.microsoft.com/office/drawing/2014/main" id="{083146E3-631C-3A64-3FDE-7BCBF2097A28}"/>
              </a:ext>
            </a:extLst>
          </p:cNvPr>
          <p:cNvCxnSpPr>
            <a:cxnSpLocks/>
          </p:cNvCxnSpPr>
          <p:nvPr/>
        </p:nvCxnSpPr>
        <p:spPr>
          <a:xfrm flipH="1">
            <a:off x="301752" y="3477863"/>
            <a:ext cx="589429"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2781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_PPT_SLIDE_MAP" val="{&quot;2145706078&quot;:&quot;i9azx5p5ddpv&quot;}"/>
  <p:tag name="MENTIMETER_SERIES_ID_KEY" val="alxqh48g2p71cuhpgjot1586z22r14oi"/>
</p:tagLst>
</file>

<file path=ppt/theme/theme1.xml><?xml version="1.0" encoding="utf-8"?>
<a:theme xmlns:a="http://schemas.openxmlformats.org/drawingml/2006/main" name="Theme1">
  <a:themeElements>
    <a:clrScheme name="SS27">
      <a:dk1>
        <a:srgbClr val="270D5D"/>
      </a:dk1>
      <a:lt1>
        <a:srgbClr val="F7911D"/>
      </a:lt1>
      <a:dk2>
        <a:srgbClr val="FFE000"/>
      </a:dk2>
      <a:lt2>
        <a:srgbClr val="270D5D"/>
      </a:lt2>
      <a:accent1>
        <a:srgbClr val="00ABC3"/>
      </a:accent1>
      <a:accent2>
        <a:srgbClr val="C71B8A"/>
      </a:accent2>
      <a:accent3>
        <a:srgbClr val="FFDF00"/>
      </a:accent3>
      <a:accent4>
        <a:srgbClr val="FEFFFF"/>
      </a:accent4>
      <a:accent5>
        <a:srgbClr val="000000"/>
      </a:accent5>
      <a:accent6>
        <a:srgbClr val="585947"/>
      </a:accent6>
      <a:hlink>
        <a:srgbClr val="0A2F74"/>
      </a:hlink>
      <a:folHlink>
        <a:srgbClr val="0A2F7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6B0AFD1B-CB3A-FC45-944A-6148E8BBA9A0}" vid="{A14E21E5-DCCF-2F4A-B0C6-3F80841BE4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FE4900E8582C49862CCDC49265C8B6" ma:contentTypeVersion="15" ma:contentTypeDescription="Create a new document." ma:contentTypeScope="" ma:versionID="52b43c604a9c4ad0c9ba442d5df21b05">
  <xsd:schema xmlns:xsd="http://www.w3.org/2001/XMLSchema" xmlns:xs="http://www.w3.org/2001/XMLSchema" xmlns:p="http://schemas.microsoft.com/office/2006/metadata/properties" xmlns:ns2="fb907e9f-2e25-48b3-9fa7-f7ca48a6cda3" xmlns:ns3="75a30eaa-cc28-4732-acdd-a5b3ea932c6b" targetNamespace="http://schemas.microsoft.com/office/2006/metadata/properties" ma:root="true" ma:fieldsID="52d3110758b94e1cbac25a613f91e0c5" ns2:_="" ns3:_="">
    <xsd:import namespace="fb907e9f-2e25-48b3-9fa7-f7ca48a6cda3"/>
    <xsd:import namespace="75a30eaa-cc28-4732-acdd-a5b3ea932c6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907e9f-2e25-48b3-9fa7-f7ca48a6cd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descriptio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a5dc7a3-45b6-4450-8dd8-54a6f51fe4b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a30eaa-cc28-4732-acdd-a5b3ea932c6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8e9700a-6d24-4eb2-ae7b-31160447a67d}" ma:internalName="TaxCatchAll" ma:showField="CatchAllData" ma:web="75a30eaa-cc28-4732-acdd-a5b3ea932c6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75a30eaa-cc28-4732-acdd-a5b3ea932c6b">
      <UserInfo>
        <DisplayName>Gengler, Heidi</DisplayName>
        <AccountId>16</AccountId>
        <AccountType/>
      </UserInfo>
    </SharedWithUsers>
    <lcf76f155ced4ddcb4097134ff3c332f xmlns="fb907e9f-2e25-48b3-9fa7-f7ca48a6cda3">
      <Terms xmlns="http://schemas.microsoft.com/office/infopath/2007/PartnerControls"/>
    </lcf76f155ced4ddcb4097134ff3c332f>
    <TaxCatchAll xmlns="75a30eaa-cc28-4732-acdd-a5b3ea932c6b" xsi:nil="true"/>
  </documentManagement>
</p:properties>
</file>

<file path=customXml/itemProps1.xml><?xml version="1.0" encoding="utf-8"?>
<ds:datastoreItem xmlns:ds="http://schemas.openxmlformats.org/officeDocument/2006/customXml" ds:itemID="{677549A0-B677-4415-90FF-95B1090EC66D}">
  <ds:schemaRefs>
    <ds:schemaRef ds:uri="http://schemas.microsoft.com/sharepoint/v3/contenttype/forms"/>
  </ds:schemaRefs>
</ds:datastoreItem>
</file>

<file path=customXml/itemProps2.xml><?xml version="1.0" encoding="utf-8"?>
<ds:datastoreItem xmlns:ds="http://schemas.openxmlformats.org/officeDocument/2006/customXml" ds:itemID="{A55F2064-09C4-4625-A421-038FA40323F7}"/>
</file>

<file path=customXml/itemProps3.xml><?xml version="1.0" encoding="utf-8"?>
<ds:datastoreItem xmlns:ds="http://schemas.openxmlformats.org/officeDocument/2006/customXml" ds:itemID="{E0FD075D-2C9C-4C22-9DB4-34845B9D6124}">
  <ds:schemaRefs>
    <ds:schemaRef ds:uri="http://www.w3.org/XML/1998/namespace"/>
    <ds:schemaRef ds:uri="http://purl.org/dc/terms/"/>
    <ds:schemaRef ds:uri="http://schemas.openxmlformats.org/package/2006/metadata/core-properties"/>
    <ds:schemaRef ds:uri="http://purl.org/dc/elements/1.1/"/>
    <ds:schemaRef ds:uri="http://schemas.microsoft.com/office/2006/documentManagement/types"/>
    <ds:schemaRef ds:uri="http://purl.org/dc/dcmitype/"/>
    <ds:schemaRef ds:uri="http://schemas.microsoft.com/office/2006/metadata/properties"/>
    <ds:schemaRef ds:uri="http://schemas.microsoft.com/office/infopath/2007/PartnerControls"/>
    <ds:schemaRef ds:uri="e18c9a0b-6bb6-4bae-aa84-bbfa73a56842"/>
    <ds:schemaRef ds:uri="39649279-d053-4aae-b089-c445b737e787"/>
  </ds:schemaRefs>
</ds:datastoreItem>
</file>

<file path=docProps/app.xml><?xml version="1.0" encoding="utf-8"?>
<Properties xmlns="http://schemas.openxmlformats.org/officeDocument/2006/extended-properties" xmlns:vt="http://schemas.openxmlformats.org/officeDocument/2006/docPropsVTypes">
  <TotalTime>0</TotalTime>
  <Words>997</Words>
  <Application>Microsoft Office PowerPoint</Application>
  <PresentationFormat>On-screen Show (16:9)</PresentationFormat>
  <Paragraphs>95</Paragraphs>
  <Slides>19</Slides>
  <Notes>2</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Theme1</vt:lpstr>
      <vt:lpstr>Insert Presentation Title Here Insert Presentation Title Here Insert Presentation Title Here Insert Presentation Title Here</vt:lpstr>
      <vt:lpstr>Accreditation Statement</vt:lpstr>
      <vt:lpstr>Disclosures</vt:lpstr>
      <vt:lpstr>Learning Objectives</vt:lpstr>
      <vt:lpstr>Insert Slide Title</vt:lpstr>
      <vt:lpstr>Insert Slide Title</vt:lpstr>
      <vt:lpstr>PowerPoint Presentation</vt:lpstr>
      <vt:lpstr>PowerPoint Presentation</vt:lpstr>
      <vt:lpstr>PowerPoint Presentation</vt:lpstr>
      <vt:lpstr>PowerPoint Presentation</vt:lpstr>
      <vt:lpstr>Putting It In Practice Slide(s) Goes Here</vt:lpstr>
      <vt:lpstr>Questions?</vt:lpstr>
      <vt:lpstr>References</vt:lpstr>
      <vt:lpstr>Insert Divider Title Here (Optional Slide)</vt:lpstr>
      <vt:lpstr>Insert Divider Title Here (Optional Slide)</vt:lpstr>
      <vt:lpstr>Insert Divider Title Here (Optional Slide)</vt:lpstr>
      <vt:lpstr>Insert Divider Title Here (Optional Slide)</vt:lpstr>
      <vt:lpstr>Insert Divider Title Here (Optional Slide)</vt:lpstr>
      <vt:lpstr>Insert Divider Title Here (Optional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Jenny Kirkegaard</cp:lastModifiedBy>
  <cp:revision>2</cp:revision>
  <dcterms:created xsi:type="dcterms:W3CDTF">2019-03-25T00:33:39Z</dcterms:created>
  <dcterms:modified xsi:type="dcterms:W3CDTF">2026-09-28T15:50:15Z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0x01010020FE4900E8582C49862CCDC49265C8B6</vt:lpwstr>
  </property>
  <property fmtid="{D5CDD505-2E9C-101B-9397-08002B2CF9AE}" pid="3" name="MediaServiceImageTags">
    <vt:lpwstr/>
  </property>
</Properties>
</file>