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E0_6D186A3D.xml" ContentType="application/vnd.ms-powerpoint.comments+xml"/>
  <Override PartName="/ppt/comments/modernComment_1EF_110BA4E8.xml" ContentType="application/vnd.ms-powerpoint.comments+xml"/>
  <Override PartName="/ppt/comments/modernComment_7FE4E055_2C549E2F.xml" ContentType="application/vnd.ms-powerpoint.comments+xml"/>
  <Override PartName="/ppt/comments/modernComment_7FE4E05F_906FEA9C.xml" ContentType="application/vnd.ms-powerpoint.comments+xml"/>
  <Override PartName="/ppt/comments/modernComment_7FE4E057_E7D34956.xml" ContentType="application/vnd.ms-powerpoint.comments+xml"/>
  <Override PartName="/ppt/comments/modernComment_7FE4E059_EA3CA73C.xml" ContentType="application/vnd.ms-powerpoint.comments+xml"/>
  <Override PartName="/ppt/comments/modernComment_7FE4E058_288F9862.xml" ContentType="application/vnd.ms-powerpoint.comments+xml"/>
  <Override PartName="/ppt/comments/modernComment_7FE4E05E_3C4F02.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omments/modernComment_135_1AD08404.xml" ContentType="application/vnd.ms-powerpoint.comments+xml"/>
  <Override PartName="/ppt/comments/modernComment_7FE4E05B_FC764474.xml" ContentType="application/vnd.ms-powerpoint.comments+xml"/>
  <Override PartName="/ppt/comments/modernComment_7FE4E05C_6C52A244.xml" ContentType="application/vnd.ms-powerpoint.comments+xml"/>
  <Override PartName="/ppt/notesSlides/notesSlide3.xml" ContentType="application/vnd.openxmlformats-officedocument.presentationml.notesSlide+xml"/>
  <Override PartName="/ppt/comments/modernComment_137_C958B64E.xml" ContentType="application/vnd.ms-powerpoint.comments+xml"/>
  <Override PartName="/ppt/comments/modernComment_AFF_C51D0A8F.xml" ContentType="application/vnd.ms-powerpoint.comments+xml"/>
  <Override PartName="/ppt/notesSlides/notesSlide4.xml" ContentType="application/vnd.openxmlformats-officedocument.presentationml.notesSlide+xml"/>
  <Override PartName="/ppt/comments/modernComment_7FE4E053_BA2168A6.xml" ContentType="application/vnd.ms-powerpoint.comments+xml"/>
  <Override PartName="/ppt/comments/modernComment_7FE4E05D_FDA8FC60.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4"/>
  </p:sldMasterIdLst>
  <p:notesMasterIdLst>
    <p:notesMasterId r:id="rId32"/>
  </p:notesMasterIdLst>
  <p:sldIdLst>
    <p:sldId id="505" r:id="rId5"/>
    <p:sldId id="507" r:id="rId6"/>
    <p:sldId id="480" r:id="rId7"/>
    <p:sldId id="495" r:id="rId8"/>
    <p:sldId id="2145706069" r:id="rId9"/>
    <p:sldId id="2145706079" r:id="rId10"/>
    <p:sldId id="2145706071" r:id="rId11"/>
    <p:sldId id="2145706073" r:id="rId12"/>
    <p:sldId id="2145706072" r:id="rId13"/>
    <p:sldId id="516" r:id="rId14"/>
    <p:sldId id="2145706078" r:id="rId15"/>
    <p:sldId id="309" r:id="rId16"/>
    <p:sldId id="2145706075" r:id="rId17"/>
    <p:sldId id="2145706076" r:id="rId18"/>
    <p:sldId id="311" r:id="rId19"/>
    <p:sldId id="2815" r:id="rId20"/>
    <p:sldId id="2145706067" r:id="rId21"/>
    <p:sldId id="2145706077" r:id="rId22"/>
    <p:sldId id="517" r:id="rId23"/>
    <p:sldId id="491" r:id="rId24"/>
    <p:sldId id="488" r:id="rId25"/>
    <p:sldId id="489" r:id="rId26"/>
    <p:sldId id="500" r:id="rId27"/>
    <p:sldId id="492" r:id="rId28"/>
    <p:sldId id="513" r:id="rId29"/>
    <p:sldId id="510" r:id="rId30"/>
    <p:sldId id="509" r:id="rId31"/>
  </p:sldIdLst>
  <p:sldSz cx="9144000" cy="5143500" type="screen16x9"/>
  <p:notesSz cx="7077075" cy="93853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16" userDrawn="1">
          <p15:clr>
            <a:srgbClr val="A4A3A4"/>
          </p15:clr>
        </p15:guide>
        <p15:guide id="2" pos="5568" userDrawn="1">
          <p15:clr>
            <a:srgbClr val="A4A3A4"/>
          </p15:clr>
        </p15:guide>
        <p15:guide id="3" orient="horz" pos="636" userDrawn="1">
          <p15:clr>
            <a:srgbClr val="A4A3A4"/>
          </p15:clr>
        </p15:guide>
        <p15:guide id="4" orient="horz" pos="1356" userDrawn="1">
          <p15:clr>
            <a:srgbClr val="A4A3A4"/>
          </p15:clr>
        </p15:guide>
        <p15:guide id="5" pos="2112" userDrawn="1">
          <p15:clr>
            <a:srgbClr val="A4A3A4"/>
          </p15:clr>
        </p15:guide>
        <p15:guide id="6" pos="56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06DECA-E559-CF5D-640D-86DBB573F0D6}" name="Jennifer Kirkegaard" initials="JK" userId="S::jkirkegaard@gvpub.com::68238842-0294-4e6e-8ee0-4b437e236555" providerId="AD"/>
  <p188:author id="{13E7E0DD-67C9-CD5B-98AF-EA8D822D006B}" name="Jenny Kirkegaard" initials="JK" userId="bf10dbe106eb18cd" providerId="Windows Live"/>
  <p188:author id="{B268D0E9-74DB-67BF-B7FB-1F1E78BC2A61}" name="Leslie Cimei" initials="LC" userId="S::lcimei@gvpub.com::bb31baab-c30e-4c99-9d05-1d6772249df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D6D6"/>
    <a:srgbClr val="7F7F7F"/>
    <a:srgbClr val="6A798F"/>
    <a:srgbClr val="3A4795"/>
    <a:srgbClr val="FFFFFF"/>
    <a:srgbClr val="000000"/>
    <a:srgbClr val="EBEBEB"/>
    <a:srgbClr val="C3E3E7"/>
    <a:srgbClr val="89CEDE"/>
    <a:srgbClr val="F4BD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E647D8-1ED8-CD4C-9727-11A1107F20DF}" v="2" dt="2026-09-28T15:06:18.4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840" autoAdjust="0"/>
    <p:restoredTop sz="94000" autoAdjust="0"/>
  </p:normalViewPr>
  <p:slideViewPr>
    <p:cSldViewPr snapToGrid="0">
      <p:cViewPr varScale="1">
        <p:scale>
          <a:sx n="105" d="100"/>
          <a:sy n="105" d="100"/>
        </p:scale>
        <p:origin x="192" y="752"/>
      </p:cViewPr>
      <p:guideLst>
        <p:guide orient="horz" pos="2916"/>
        <p:guide pos="5568"/>
        <p:guide orient="horz" pos="636"/>
        <p:guide orient="horz" pos="1356"/>
        <p:guide pos="2112"/>
        <p:guide pos="561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1"/>
            </a:solidFill>
          </c:spPr>
          <c:dPt>
            <c:idx val="0"/>
            <c:bubble3D val="0"/>
            <c:spPr>
              <a:solidFill>
                <a:schemeClr val="accent1"/>
              </a:solidFill>
              <a:ln w="19050">
                <a:noFill/>
              </a:ln>
              <a:effectLst/>
            </c:spPr>
            <c:extLst>
              <c:ext xmlns:c16="http://schemas.microsoft.com/office/drawing/2014/chart" uri="{C3380CC4-5D6E-409C-BE32-E72D297353CC}">
                <c16:uniqueId val="{00000001-8728-3240-9290-F110D3F13557}"/>
              </c:ext>
            </c:extLst>
          </c:dPt>
          <c:dPt>
            <c:idx val="1"/>
            <c:bubble3D val="0"/>
            <c:spPr>
              <a:solidFill>
                <a:schemeClr val="tx1"/>
              </a:solidFill>
              <a:ln w="19050">
                <a:noFill/>
              </a:ln>
              <a:effectLst/>
            </c:spPr>
            <c:extLst>
              <c:ext xmlns:c16="http://schemas.microsoft.com/office/drawing/2014/chart" uri="{C3380CC4-5D6E-409C-BE32-E72D297353CC}">
                <c16:uniqueId val="{00000002-8728-3240-9290-F110D3F13557}"/>
              </c:ext>
            </c:extLst>
          </c:dPt>
          <c:dPt>
            <c:idx val="2"/>
            <c:bubble3D val="0"/>
            <c:spPr>
              <a:solidFill>
                <a:schemeClr val="accent5">
                  <a:lumMod val="50000"/>
                  <a:lumOff val="50000"/>
                </a:schemeClr>
              </a:solidFill>
              <a:ln w="19050">
                <a:noFill/>
              </a:ln>
              <a:effectLst/>
            </c:spPr>
            <c:extLst>
              <c:ext xmlns:c16="http://schemas.microsoft.com/office/drawing/2014/chart" uri="{C3380CC4-5D6E-409C-BE32-E72D297353CC}">
                <c16:uniqueId val="{00000003-8728-3240-9290-F110D3F13557}"/>
              </c:ext>
            </c:extLst>
          </c:dPt>
          <c:dPt>
            <c:idx val="3"/>
            <c:bubble3D val="0"/>
            <c:spPr>
              <a:solidFill>
                <a:schemeClr val="bg2">
                  <a:lumMod val="60000"/>
                  <a:lumOff val="40000"/>
                </a:schemeClr>
              </a:solidFill>
              <a:ln w="19050">
                <a:noFill/>
              </a:ln>
              <a:effectLst/>
            </c:spPr>
            <c:extLst>
              <c:ext xmlns:c16="http://schemas.microsoft.com/office/drawing/2014/chart" uri="{C3380CC4-5D6E-409C-BE32-E72D297353CC}">
                <c16:uniqueId val="{00000004-8728-3240-9290-F110D3F13557}"/>
              </c:ext>
            </c:extLst>
          </c:dPt>
          <c:dPt>
            <c:idx val="4"/>
            <c:bubble3D val="0"/>
            <c:spPr>
              <a:solidFill>
                <a:schemeClr val="accent2">
                  <a:lumMod val="60000"/>
                  <a:lumOff val="40000"/>
                </a:schemeClr>
              </a:solidFill>
              <a:ln w="19050">
                <a:noFill/>
              </a:ln>
              <a:effectLst/>
            </c:spPr>
            <c:extLst>
              <c:ext xmlns:c16="http://schemas.microsoft.com/office/drawing/2014/chart" uri="{C3380CC4-5D6E-409C-BE32-E72D297353CC}">
                <c16:uniqueId val="{00000005-8728-3240-9290-F110D3F13557}"/>
              </c:ext>
            </c:extLst>
          </c:dPt>
          <c:dPt>
            <c:idx val="5"/>
            <c:bubble3D val="0"/>
            <c:spPr>
              <a:solidFill>
                <a:schemeClr val="bg1">
                  <a:lumMod val="40000"/>
                  <a:lumOff val="60000"/>
                </a:schemeClr>
              </a:solidFill>
              <a:ln w="19050">
                <a:noFill/>
              </a:ln>
              <a:effectLst/>
            </c:spPr>
            <c:extLst>
              <c:ext xmlns:c16="http://schemas.microsoft.com/office/drawing/2014/chart" uri="{C3380CC4-5D6E-409C-BE32-E72D297353CC}">
                <c16:uniqueId val="{00000007-8728-3240-9290-F110D3F13557}"/>
              </c:ext>
            </c:extLst>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16.600000000000001</c:v>
                </c:pt>
                <c:pt idx="1">
                  <c:v>16.600000000000001</c:v>
                </c:pt>
                <c:pt idx="2">
                  <c:v>16.600000000000001</c:v>
                </c:pt>
                <c:pt idx="3">
                  <c:v>16.600000000000001</c:v>
                </c:pt>
                <c:pt idx="4">
                  <c:v>16.600000000000001</c:v>
                </c:pt>
                <c:pt idx="5">
                  <c:v>16.600000000000001</c:v>
                </c:pt>
              </c:numCache>
            </c:numRef>
          </c:val>
          <c:extLst>
            <c:ext xmlns:c16="http://schemas.microsoft.com/office/drawing/2014/chart" uri="{C3380CC4-5D6E-409C-BE32-E72D297353CC}">
              <c16:uniqueId val="{00000000-8728-3240-9290-F110D3F13557}"/>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E0_6D186A3D.xml><?xml version="1.0" encoding="utf-8"?>
<p188:cmLst xmlns:a="http://schemas.openxmlformats.org/drawingml/2006/main" xmlns:r="http://schemas.openxmlformats.org/officeDocument/2006/relationships" xmlns:p188="http://schemas.microsoft.com/office/powerpoint/2018/8/main">
  <p188:cm id="{7496D558-4F44-1447-AD04-C1900347F24D}" authorId="{13E7E0DD-67C9-CD5B-98AF-EA8D822D006B}" created="2026-09-22T19:28:30.816">
    <pc:sldMkLst xmlns:pc="http://schemas.microsoft.com/office/powerpoint/2013/main/command">
      <pc:docMk/>
      <pc:sldMk cId="1830316605" sldId="480"/>
    </pc:sldMkLst>
    <p188:txBody>
      <a:bodyPr/>
      <a:lstStyle/>
      <a:p>
        <a:r>
          <a:rPr lang="en-US"/>
          <a:t>CE Team: Remove Physician and/or Social Worker statement (+logo) as needed</a:t>
        </a:r>
      </a:p>
    </p188:txBody>
  </p188:cm>
</p188:cmLst>
</file>

<file path=ppt/comments/modernComment_1EF_110BA4E8.xml><?xml version="1.0" encoding="utf-8"?>
<p188:cmLst xmlns:a="http://schemas.openxmlformats.org/drawingml/2006/main" xmlns:r="http://schemas.openxmlformats.org/officeDocument/2006/relationships" xmlns:p188="http://schemas.microsoft.com/office/powerpoint/2018/8/main">
  <p188:cm id="{7EDF3591-BF17-654F-BB9C-C9DFCE19DFAC}" authorId="{13E7E0DD-67C9-CD5B-98AF-EA8D822D006B}" created="2026-09-22T19:30:10.069">
    <pc:sldMkLst xmlns:pc="http://schemas.microsoft.com/office/powerpoint/2013/main/command">
      <pc:docMk/>
      <pc:sldMk cId="285975784" sldId="495"/>
    </pc:sldMkLst>
    <p188:txBody>
      <a:bodyPr/>
      <a:lstStyle/>
      <a:p>
        <a:r>
          <a:rPr lang="en-US"/>
          <a:t>Note to speakers: These should match what has been previous reviewed and approved for the program guide.  The program guide and this slide MUST match!  </a:t>
        </a:r>
      </a:p>
    </p188:txBody>
  </p188:cm>
</p188:cmLst>
</file>

<file path=ppt/comments/modernComment_7FE4E05B_FC764474.xml><?xml version="1.0" encoding="utf-8"?>
<p188:cmLst xmlns:a="http://schemas.openxmlformats.org/drawingml/2006/main" xmlns:r="http://schemas.openxmlformats.org/officeDocument/2006/relationships" xmlns:p188="http://schemas.microsoft.com/office/powerpoint/2018/8/main">
  <p188:cm id="{B3C36E6D-ACE5-9242-BF68-405691D760F4}" authorId="{13E7E0DD-67C9-CD5B-98AF-EA8D822D006B}" created="2026-09-23T15:15:55.680">
    <pc:sldMkLst xmlns:pc="http://schemas.microsoft.com/office/powerpoint/2013/main/command">
      <pc:docMk/>
      <pc:sldMk cId="4235609204" sldId="2145706075"/>
    </pc:sldMkLst>
    <p188:txBody>
      <a:bodyPr/>
      <a:lstStyle/>
      <a:p>
        <a:r>
          <a:rPr lang="en-US"/>
          <a:t>REQUIRED SLIDE:
This will be presented using Mentimeter.  This is currently a screenshot.  
This gauges biggest challenges being faced and can be an opening into what has worked for you.  </a:t>
        </a:r>
      </a:p>
    </p188:txBody>
  </p188:cm>
</p188:cmLst>
</file>

<file path=ppt/comments/modernComment_7FE4E05C_6C52A244.xml><?xml version="1.0" encoding="utf-8"?>
<p188:cmLst xmlns:a="http://schemas.openxmlformats.org/drawingml/2006/main" xmlns:r="http://schemas.openxmlformats.org/officeDocument/2006/relationships" xmlns:p188="http://schemas.microsoft.com/office/powerpoint/2018/8/main">
  <p188:cm id="{2C2FFAD8-1530-9941-B7D7-01CEA53CDF4B}" authorId="{13E7E0DD-67C9-CD5B-98AF-EA8D822D006B}" created="2026-09-23T15:16:18.958">
    <pc:sldMkLst xmlns:pc="http://schemas.microsoft.com/office/powerpoint/2013/main/command">
      <pc:docMk/>
      <pc:sldMk cId="1817354820" sldId="2145706076"/>
    </pc:sldMkLst>
    <p188:txBody>
      <a:bodyPr/>
      <a:lstStyle/>
      <a:p>
        <a:r>
          <a:rPr lang="en-US"/>
          <a:t>OPTIONAL BARRIERS QUESTION:
This will be presented using Mentimeter.  This is currently a screenshot.  
You can use this as an optional interactive component.</a:t>
        </a:r>
      </a:p>
    </p188:txBody>
  </p188:cm>
</p188:cmLst>
</file>

<file path=ppt/comments/modernComment_7FE4E05D_FDA8FC60.xml><?xml version="1.0" encoding="utf-8"?>
<p188:cmLst xmlns:a="http://schemas.openxmlformats.org/drawingml/2006/main" xmlns:r="http://schemas.openxmlformats.org/officeDocument/2006/relationships" xmlns:p188="http://schemas.microsoft.com/office/powerpoint/2018/8/main">
  <p188:cm id="{01D28FEF-295A-E741-B072-D65EE8CD1862}" authorId="{13E7E0DD-67C9-CD5B-98AF-EA8D822D006B}" created="2026-09-23T15:17:14.781">
    <pc:sldMkLst xmlns:pc="http://schemas.microsoft.com/office/powerpoint/2013/main/command">
      <pc:docMk/>
      <pc:sldMk cId="4255710304" sldId="2145706077"/>
    </pc:sldMkLst>
    <p188:txBody>
      <a:bodyPr/>
      <a:lstStyle/>
      <a:p>
        <a:r>
          <a:rPr lang="en-US"/>
          <a:t>OPTIONAL QUIZ:
This will be presented using Mentimeter.  This is currently a screenshot.  
You can use this as an optional interactive component.</a:t>
        </a:r>
      </a:p>
    </p188:txBody>
  </p188:cm>
</p188:cmLst>
</file>

<file path=ppt/comments/modernComment_7FE4E05E_3C4F02.xml><?xml version="1.0" encoding="utf-8"?>
<p188:cmLst xmlns:a="http://schemas.openxmlformats.org/drawingml/2006/main" xmlns:r="http://schemas.openxmlformats.org/officeDocument/2006/relationships" xmlns:p188="http://schemas.microsoft.com/office/powerpoint/2018/8/main">
  <p188:cm id="{6CC57BE0-CCB8-2549-A7C0-185892AA1A9D}" authorId="{8C06DECA-E559-CF5D-640D-86DBB573F0D6}" created="2026-09-24T13:45:42.294">
    <pc:sldMkLst xmlns:pc="http://schemas.microsoft.com/office/powerpoint/2013/main/command">
      <pc:docMk/>
      <pc:sldMk cId="3952386" sldId="2145706078"/>
    </pc:sldMkLst>
    <p188:txBody>
      <a:bodyPr/>
      <a:lstStyle/>
      <a:p>
        <a:r>
          <a:rPr lang="en-US"/>
          <a:t>REQUIRED SLIDE
It doesn't have to be in this format, but the team members must be outlined in the presentation.  
You can add, change and remove based on what the care team for your presentation looks like</a:t>
        </a:r>
      </a:p>
    </p188:txBody>
  </p188:cm>
</p188:cmLst>
</file>

<file path=ppt/comments/modernComment_7FE4E05F_906FEA9C.xml><?xml version="1.0" encoding="utf-8"?>
<p188:cmLst xmlns:a="http://schemas.openxmlformats.org/drawingml/2006/main" xmlns:r="http://schemas.openxmlformats.org/officeDocument/2006/relationships" xmlns:p188="http://schemas.microsoft.com/office/powerpoint/2018/8/main">
  <p188:cm id="{C8434149-63EE-C24B-B15F-E5CEB216646D}" authorId="{8C06DECA-E559-CF5D-640D-86DBB573F0D6}" created="2026-09-28T15:08:27.963">
    <pc:sldMkLst xmlns:pc="http://schemas.microsoft.com/office/powerpoint/2013/main/command">
      <pc:docMk/>
      <pc:sldMk cId="2423253660" sldId="2145706079"/>
    </pc:sldMkLst>
    <p188:txBody>
      <a:bodyPr/>
      <a:lstStyle/>
      <a:p>
        <a:r>
          <a:rPr lang="en-US"/>
          <a:t>REQUIRED SLIDE
This will be presented using Mentimeter.  This is currently a screenshot. 
This will show as a graph.
This poll can be used to gauge how comfortable/often participants work on a collaborative team.  </a:t>
        </a:r>
      </a:p>
    </p188:txBody>
  </p188:cm>
</p188:cmLst>
</file>

<file path=ppt/comments/modernComment_7FE4E053_BA2168A6.xml><?xml version="1.0" encoding="utf-8"?>
<p188:cmLst xmlns:a="http://schemas.openxmlformats.org/drawingml/2006/main" xmlns:r="http://schemas.openxmlformats.org/officeDocument/2006/relationships" xmlns:p188="http://schemas.microsoft.com/office/powerpoint/2018/8/main">
  <p188:cm id="{A172C322-149B-7B43-8FA0-D01CD9EA1010}" authorId="{13E7E0DD-67C9-CD5B-98AF-EA8D822D006B}" created="2026-09-23T13:15:18.833">
    <pc:sldMkLst xmlns:pc="http://schemas.microsoft.com/office/powerpoint/2013/main/command">
      <pc:docMk/>
      <pc:sldMk cId="3122751654" sldId="2145706067"/>
    </pc:sldMkLst>
    <p188:txBody>
      <a:bodyPr/>
      <a:lstStyle/>
      <a:p>
        <a:r>
          <a:rPr lang="en-US"/>
          <a:t>REQUIRED SLIDE:
This is a summary slide of points that audience members can take home and put in place "on Monday." This slide can also include tips on where to find and how to connect with other health care professionals.
Wraps up the presentation at the conclusion of the webinar and before Q&amp;A.</a:t>
        </a:r>
      </a:p>
    </p188:txBody>
  </p188:cm>
</p188:cmLst>
</file>

<file path=ppt/comments/modernComment_7FE4E055_2C549E2F.xml><?xml version="1.0" encoding="utf-8"?>
<p188:cmLst xmlns:a="http://schemas.openxmlformats.org/drawingml/2006/main" xmlns:r="http://schemas.openxmlformats.org/officeDocument/2006/relationships" xmlns:p188="http://schemas.microsoft.com/office/powerpoint/2018/8/main">
  <p188:cm id="{F3A3CEA4-99DD-724F-9A89-585F7E094A79}" authorId="{13E7E0DD-67C9-CD5B-98AF-EA8D822D006B}" created="2026-09-23T14:53:56.602">
    <pc:sldMkLst xmlns:pc="http://schemas.microsoft.com/office/powerpoint/2013/main/command">
      <pc:docMk/>
      <pc:sldMk cId="743743023" sldId="2145706069"/>
    </pc:sldMkLst>
    <p188:txBody>
      <a:bodyPr/>
      <a:lstStyle/>
      <a:p>
        <a:r>
          <a:rPr lang="en-US"/>
          <a:t>REQUIRED SLIDE 1ST IPCE SESSION OF CONFERENCE
This slide and the next will be presented using Mentimeter, currenly it is a screenshot.  This is our standard platform of all polling and interactive components.  
Example of live Mentimeter: https://youtu.be/MMn1LVnwIIk?si=l9qMsontYYckw1JV&amp;t=232
This poll question is foundational in nature, to get a better idea of who is participating.  We can add a 3rd question or a follow up slide that gauges the audience knowledge and comfort level with the content being discussed.   (see option on slide7)
The goal here is to provide opportunity for additional interaction with the speaker and for the audience to interact with each other too. </a:t>
        </a:r>
      </a:p>
    </p188:txBody>
  </p188:cm>
</p188:cmLst>
</file>

<file path=ppt/comments/modernComment_7FE4E057_E7D34956.xml><?xml version="1.0" encoding="utf-8"?>
<p188:cmLst xmlns:a="http://schemas.openxmlformats.org/drawingml/2006/main" xmlns:r="http://schemas.openxmlformats.org/officeDocument/2006/relationships" xmlns:p188="http://schemas.microsoft.com/office/powerpoint/2018/8/main">
  <p188:cm id="{60680687-FF94-2840-A6CF-74415A3CD4E6}" authorId="{13E7E0DD-67C9-CD5B-98AF-EA8D822D006B}" created="2026-09-23T14:56:16.153">
    <pc:sldMkLst xmlns:pc="http://schemas.microsoft.com/office/powerpoint/2013/main/command">
      <pc:docMk/>
      <pc:sldMk cId="3889383766" sldId="2145706071"/>
    </pc:sldMkLst>
    <p188:txBody>
      <a:bodyPr/>
      <a:lstStyle/>
      <a:p>
        <a:r>
          <a:rPr lang="en-US"/>
          <a:t>OPTIONAL
Opening Icebreaker
This will be presented using Mentimeter.  This is currently a screenshot.  
This will show as a graph. </a:t>
        </a:r>
      </a:p>
    </p188:txBody>
  </p188:cm>
</p188:cmLst>
</file>

<file path=ppt/comments/modernComment_7FE4E058_288F9862.xml><?xml version="1.0" encoding="utf-8"?>
<p188:cmLst xmlns:a="http://schemas.openxmlformats.org/drawingml/2006/main" xmlns:r="http://schemas.openxmlformats.org/officeDocument/2006/relationships" xmlns:p188="http://schemas.microsoft.com/office/powerpoint/2018/8/main">
  <p188:cm id="{2D2B363D-8939-1C46-B7A6-5CD0F99E2947}" authorId="{13E7E0DD-67C9-CD5B-98AF-EA8D822D006B}" created="2026-09-23T14:57:04.177">
    <pc:sldMkLst xmlns:pc="http://schemas.microsoft.com/office/powerpoint/2013/main/command">
      <pc:docMk/>
      <pc:sldMk cId="680499298" sldId="2145706072"/>
    </pc:sldMkLst>
    <p188:txBody>
      <a:bodyPr/>
      <a:lstStyle/>
      <a:p>
        <a:r>
          <a:rPr lang="en-US"/>
          <a:t>REQUIRED SLIDE 
(something similar to this question or format)
This will be presented using Mentimeter.  This is currently a screenshot.   Answers will pop up onto the screen.  
This open-ended question will sparks conversation among participants to learn how team approach to care affects patient outcomes.  </a:t>
        </a:r>
      </a:p>
    </p188:txBody>
  </p188:cm>
</p188:cmLst>
</file>

<file path=ppt/comments/modernComment_7FE4E059_EA3CA73C.xml><?xml version="1.0" encoding="utf-8"?>
<p188:cmLst xmlns:a="http://schemas.openxmlformats.org/drawingml/2006/main" xmlns:r="http://schemas.openxmlformats.org/officeDocument/2006/relationships" xmlns:p188="http://schemas.microsoft.com/office/powerpoint/2018/8/main">
  <p188:cm id="{1CFC457B-8298-D349-9130-0CE276AC96ED}" authorId="{13E7E0DD-67C9-CD5B-98AF-EA8D822D006B}" created="2026-09-23T15:08:00.986">
    <pc:sldMkLst xmlns:pc="http://schemas.microsoft.com/office/powerpoint/2013/main/command">
      <pc:docMk/>
      <pc:sldMk cId="3929843516" sldId="2145706073"/>
    </pc:sldMkLst>
    <p188:txBody>
      <a:bodyPr/>
      <a:lstStyle/>
      <a:p>
        <a:r>
          <a:rPr lang="en-US"/>
          <a:t>OPTIONAL
Opening Icebreaker
This will be presented using Mentimeter.  This is currently a screenshot.  
It will create a word cloud from audience participation.  </a:t>
        </a:r>
      </a:p>
    </p188:txBody>
  </p188:cm>
</p188:cmLst>
</file>

<file path=ppt/comments/modernComment_135_1AD08404.xml><?xml version="1.0" encoding="utf-8"?>
<p188:cmLst xmlns:a="http://schemas.openxmlformats.org/drawingml/2006/main" xmlns:r="http://schemas.openxmlformats.org/officeDocument/2006/relationships" xmlns:p188="http://schemas.microsoft.com/office/powerpoint/2018/8/main">
  <p188:cm id="{DD565A79-3910-4714-A668-005484ACBA9A}" authorId="{8C06DECA-E559-CF5D-640D-86DBB573F0D6}" created="2024-09-12T15:54:55.319">
    <pc:sldMkLst xmlns:pc="http://schemas.microsoft.com/office/powerpoint/2013/main/command">
      <pc:docMk/>
      <pc:sldMk cId="449872900" sldId="309"/>
    </pc:sldMkLst>
    <p188:replyLst/>
    <p188:txBody>
      <a:bodyPr/>
      <a:lstStyle/>
      <a:p>
        <a:r>
          <a:rPr lang="en-US"/>
          <a:t>REQUIRED SLIDE:
It doesn't have to be in this format, but the definition of each team member must be outlined in the presentation.  
You can edit all of these to what you feel is the health care team members related to your topic.  Feel free to remove or add in others.
In the blank boxes please provide what the role is that the care team member provides.  </a:t>
        </a:r>
      </a:p>
    </p188:txBody>
  </p188:cm>
</p188:cmLst>
</file>

<file path=ppt/comments/modernComment_137_C958B64E.xml><?xml version="1.0" encoding="utf-8"?>
<p188:cmLst xmlns:a="http://schemas.openxmlformats.org/drawingml/2006/main" xmlns:r="http://schemas.openxmlformats.org/officeDocument/2006/relationships" xmlns:p188="http://schemas.microsoft.com/office/powerpoint/2018/8/main">
  <p188:cm id="{D6FA9FE9-9212-482D-9A1F-03C4C611B2F5}" authorId="{8C06DECA-E559-CF5D-640D-86DBB573F0D6}" created="2024-11-12T16:31:41.095">
    <pc:sldMkLst xmlns:pc="http://schemas.microsoft.com/office/powerpoint/2013/main/command">
      <pc:docMk/>
      <pc:sldMk cId="3378034254" sldId="311"/>
    </pc:sldMkLst>
    <p188:txBody>
      <a:bodyPr/>
      <a:lstStyle/>
      <a:p>
        <a:r>
          <a:rPr lang="en-US"/>
          <a:t>REQUIRED COMPONENT:
Doesn't have to be in this format, but need to address both barriers and solutions to not only working with clients/patients, but also working on an interprofessional team.  </a:t>
        </a:r>
      </a:p>
    </p188:txBody>
  </p188:cm>
</p188:cmLst>
</file>

<file path=ppt/comments/modernComment_AFF_C51D0A8F.xml><?xml version="1.0" encoding="utf-8"?>
<p188:cmLst xmlns:a="http://schemas.openxmlformats.org/drawingml/2006/main" xmlns:r="http://schemas.openxmlformats.org/officeDocument/2006/relationships" xmlns:p188="http://schemas.microsoft.com/office/powerpoint/2018/8/main">
  <p188:cm id="{96BD5AF7-95D5-374B-AE55-CCD8752D767E}" authorId="{8C06DECA-E559-CF5D-640D-86DBB573F0D6}" created="2025-02-10T21:08:19.215">
    <pc:sldMkLst xmlns:pc="http://schemas.microsoft.com/office/powerpoint/2013/main/command">
      <pc:docMk/>
      <pc:sldMk cId="3307014799" sldId="2815"/>
    </pc:sldMkLst>
    <p188:txBody>
      <a:bodyPr/>
      <a:lstStyle/>
      <a:p>
        <a:r>
          <a:rPr lang="en-US"/>
          <a:t>REQUIRED SLIDE:
This slide itself if not required, but 
please be sure to include as least 1 case study that is interactive.  
Two options to make this interactive:
1. Set up the scenario and have the audience participate in what actions they would take.  This can be done through Mentimeter polling questions.  
2. Mini breakout session with tablemates (5 mins) then come back and have a few groups share their plan.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0895"/>
          </a:xfrm>
          <a:prstGeom prst="rect">
            <a:avLst/>
          </a:prstGeom>
        </p:spPr>
        <p:txBody>
          <a:bodyPr vert="horz" lIns="94064" tIns="47032" rIns="94064" bIns="47032" rtlCol="0"/>
          <a:lstStyle>
            <a:lvl1pPr algn="l">
              <a:defRPr sz="1200"/>
            </a:lvl1pPr>
          </a:lstStyle>
          <a:p>
            <a:endParaRPr lang="en-US" dirty="0"/>
          </a:p>
        </p:txBody>
      </p:sp>
      <p:sp>
        <p:nvSpPr>
          <p:cNvPr id="3" name="Date Placeholder 2"/>
          <p:cNvSpPr>
            <a:spLocks noGrp="1"/>
          </p:cNvSpPr>
          <p:nvPr>
            <p:ph type="dt" idx="1"/>
          </p:nvPr>
        </p:nvSpPr>
        <p:spPr>
          <a:xfrm>
            <a:off x="4008705" y="0"/>
            <a:ext cx="3066733" cy="470895"/>
          </a:xfrm>
          <a:prstGeom prst="rect">
            <a:avLst/>
          </a:prstGeom>
        </p:spPr>
        <p:txBody>
          <a:bodyPr vert="horz" lIns="94064" tIns="47032" rIns="94064" bIns="47032" rtlCol="0"/>
          <a:lstStyle>
            <a:lvl1pPr algn="r">
              <a:defRPr sz="1200"/>
            </a:lvl1pPr>
          </a:lstStyle>
          <a:p>
            <a:fld id="{A3F87164-42EC-4400-B93E-3D72826A6C38}" type="datetimeFigureOut">
              <a:rPr lang="en-US" smtClean="0"/>
              <a:t>9/28/2026</a:t>
            </a:fld>
            <a:endParaRPr lang="en-US" dirty="0"/>
          </a:p>
        </p:txBody>
      </p:sp>
      <p:sp>
        <p:nvSpPr>
          <p:cNvPr id="4" name="Slide Image Placeholder 3"/>
          <p:cNvSpPr>
            <a:spLocks noGrp="1" noRot="1" noChangeAspect="1"/>
          </p:cNvSpPr>
          <p:nvPr>
            <p:ph type="sldImg" idx="2"/>
          </p:nvPr>
        </p:nvSpPr>
        <p:spPr>
          <a:xfrm>
            <a:off x="723900" y="1173163"/>
            <a:ext cx="5629275" cy="3167062"/>
          </a:xfrm>
          <a:prstGeom prst="rect">
            <a:avLst/>
          </a:prstGeom>
          <a:noFill/>
          <a:ln w="12700">
            <a:solidFill>
              <a:prstClr val="black"/>
            </a:solidFill>
          </a:ln>
        </p:spPr>
        <p:txBody>
          <a:bodyPr vert="horz" lIns="94064" tIns="47032" rIns="94064" bIns="47032" rtlCol="0" anchor="ctr"/>
          <a:lstStyle/>
          <a:p>
            <a:endParaRPr lang="en-US" dirty="0"/>
          </a:p>
        </p:txBody>
      </p:sp>
      <p:sp>
        <p:nvSpPr>
          <p:cNvPr id="5" name="Notes Placeholder 4"/>
          <p:cNvSpPr>
            <a:spLocks noGrp="1"/>
          </p:cNvSpPr>
          <p:nvPr>
            <p:ph type="body" sz="quarter" idx="3"/>
          </p:nvPr>
        </p:nvSpPr>
        <p:spPr>
          <a:xfrm>
            <a:off x="707708" y="4516676"/>
            <a:ext cx="5661660" cy="3695462"/>
          </a:xfrm>
          <a:prstGeom prst="rect">
            <a:avLst/>
          </a:prstGeom>
        </p:spPr>
        <p:txBody>
          <a:bodyPr vert="horz" lIns="94064" tIns="47032" rIns="94064" bIns="4703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66733" cy="470894"/>
          </a:xfrm>
          <a:prstGeom prst="rect">
            <a:avLst/>
          </a:prstGeom>
        </p:spPr>
        <p:txBody>
          <a:bodyPr vert="horz" lIns="94064" tIns="47032" rIns="94064" bIns="47032"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914407"/>
            <a:ext cx="3066733" cy="470894"/>
          </a:xfrm>
          <a:prstGeom prst="rect">
            <a:avLst/>
          </a:prstGeom>
        </p:spPr>
        <p:txBody>
          <a:bodyPr vert="horz" lIns="94064" tIns="47032" rIns="94064" bIns="47032" rtlCol="0" anchor="b"/>
          <a:lstStyle>
            <a:lvl1pPr algn="r">
              <a:defRPr sz="1200"/>
            </a:lvl1pPr>
          </a:lstStyle>
          <a:p>
            <a:fld id="{A6D791FB-42EB-4A06-93C3-BC3F0FE76B08}" type="slidenum">
              <a:rPr lang="en-US" smtClean="0"/>
              <a:t>‹#›</a:t>
            </a:fld>
            <a:endParaRPr lang="en-US" dirty="0"/>
          </a:p>
        </p:txBody>
      </p:sp>
    </p:spTree>
    <p:extLst>
      <p:ext uri="{BB962C8B-B14F-4D97-AF65-F5344CB8AC3E}">
        <p14:creationId xmlns:p14="http://schemas.microsoft.com/office/powerpoint/2010/main" val="2012212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D791FB-42EB-4A06-93C3-BC3F0FE76B08}" type="slidenum">
              <a:rPr lang="en-US" smtClean="0"/>
              <a:t>1</a:t>
            </a:fld>
            <a:endParaRPr lang="en-US" dirty="0"/>
          </a:p>
        </p:txBody>
      </p:sp>
    </p:spTree>
    <p:extLst>
      <p:ext uri="{BB962C8B-B14F-4D97-AF65-F5344CB8AC3E}">
        <p14:creationId xmlns:p14="http://schemas.microsoft.com/office/powerpoint/2010/main" val="2532759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a:extLst>
            <a:ext uri="{FF2B5EF4-FFF2-40B4-BE49-F238E27FC236}">
              <a16:creationId xmlns:a16="http://schemas.microsoft.com/office/drawing/2014/main" id="{13E080B7-102D-2F02-1AF6-0F94C99197F9}"/>
            </a:ext>
          </a:extLst>
        </p:cNvPr>
        <p:cNvGrpSpPr/>
        <p:nvPr/>
      </p:nvGrpSpPr>
      <p:grpSpPr>
        <a:xfrm>
          <a:off x="0" y="0"/>
          <a:ext cx="0" cy="0"/>
          <a:chOff x="0" y="0"/>
          <a:chExt cx="0" cy="0"/>
        </a:xfrm>
      </p:grpSpPr>
      <p:sp>
        <p:nvSpPr>
          <p:cNvPr id="753" name="Google Shape;753;p57:notes">
            <a:extLst>
              <a:ext uri="{FF2B5EF4-FFF2-40B4-BE49-F238E27FC236}">
                <a16:creationId xmlns:a16="http://schemas.microsoft.com/office/drawing/2014/main" id="{9D23B82D-8E5B-2C49-66B4-1D8656B96178}"/>
              </a:ext>
            </a:extLst>
          </p:cNvPr>
          <p:cNvSpPr>
            <a:spLocks noGrp="1" noRot="1" noChangeAspect="1"/>
          </p:cNvSpPr>
          <p:nvPr>
            <p:ph type="sldImg" idx="2"/>
          </p:nvPr>
        </p:nvSpPr>
        <p:spPr>
          <a:xfrm>
            <a:off x="733425" y="1173163"/>
            <a:ext cx="5635625" cy="31702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57:notes">
            <a:extLst>
              <a:ext uri="{FF2B5EF4-FFF2-40B4-BE49-F238E27FC236}">
                <a16:creationId xmlns:a16="http://schemas.microsoft.com/office/drawing/2014/main" id="{0E69F100-DE85-257C-BDD2-BEFB2181A200}"/>
              </a:ext>
            </a:extLst>
          </p:cNvPr>
          <p:cNvSpPr txBox="1">
            <a:spLocks noGrp="1"/>
          </p:cNvSpPr>
          <p:nvPr>
            <p:ph type="body" idx="1"/>
          </p:nvPr>
        </p:nvSpPr>
        <p:spPr>
          <a:xfrm>
            <a:off x="710248" y="4518204"/>
            <a:ext cx="5681980" cy="3696712"/>
          </a:xfrm>
          <a:prstGeom prst="rect">
            <a:avLst/>
          </a:prstGeom>
          <a:noFill/>
          <a:ln>
            <a:noFill/>
          </a:ln>
        </p:spPr>
        <p:txBody>
          <a:bodyPr spcFirstLastPara="1" wrap="square" lIns="94200" tIns="47100" rIns="94200" bIns="47100" anchor="t" anchorCtr="0">
            <a:noAutofit/>
          </a:bodyPr>
          <a:lstStyle/>
          <a:p>
            <a:pPr marL="0" lvl="0" indent="0" algn="l" rtl="0">
              <a:spcBef>
                <a:spcPts val="0"/>
              </a:spcBef>
              <a:spcAft>
                <a:spcPts val="0"/>
              </a:spcAft>
              <a:buNone/>
            </a:pPr>
            <a:r>
              <a:rPr lang="en-US"/>
              <a:t>Determined largely by the treatment plan, which is why ongoing interpersonal communication is crucial</a:t>
            </a:r>
          </a:p>
          <a:p>
            <a:pPr marL="0" lvl="0" indent="0" algn="l" rtl="0">
              <a:spcBef>
                <a:spcPts val="0"/>
              </a:spcBef>
              <a:spcAft>
                <a:spcPts val="0"/>
              </a:spcAft>
              <a:buNone/>
            </a:pPr>
            <a:endParaRPr lang="en-US"/>
          </a:p>
          <a:p>
            <a:pPr marL="0" lvl="0" indent="0" algn="l" rtl="0">
              <a:spcBef>
                <a:spcPts val="0"/>
              </a:spcBef>
              <a:spcAft>
                <a:spcPts val="0"/>
              </a:spcAft>
              <a:buNone/>
            </a:pPr>
            <a:r>
              <a:rPr lang="en-US"/>
              <a:t>So much overlap when considering energy levels. Both disciplines are monitoring and encouraging compliance with treatment recommendations</a:t>
            </a:r>
          </a:p>
          <a:p>
            <a:pPr marL="0" lvl="0" indent="0" algn="l" rtl="0">
              <a:spcBef>
                <a:spcPts val="0"/>
              </a:spcBef>
              <a:spcAft>
                <a:spcPts val="0"/>
              </a:spcAft>
              <a:buNone/>
            </a:pPr>
            <a:endParaRPr lang="en-US"/>
          </a:p>
          <a:p>
            <a:pPr marL="0" lvl="0" indent="0" algn="l" rtl="0">
              <a:spcBef>
                <a:spcPts val="0"/>
              </a:spcBef>
              <a:spcAft>
                <a:spcPts val="0"/>
              </a:spcAft>
              <a:buNone/>
            </a:pPr>
            <a:r>
              <a:rPr lang="en-US"/>
              <a:t>	</a:t>
            </a:r>
          </a:p>
          <a:p>
            <a:pPr marL="0" lvl="0" indent="0" algn="l" rtl="0">
              <a:spcBef>
                <a:spcPts val="0"/>
              </a:spcBef>
              <a:spcAft>
                <a:spcPts val="0"/>
              </a:spcAft>
              <a:buNone/>
            </a:pPr>
            <a:endParaRPr/>
          </a:p>
        </p:txBody>
      </p:sp>
      <p:sp>
        <p:nvSpPr>
          <p:cNvPr id="755" name="Google Shape;755;p57:notes">
            <a:extLst>
              <a:ext uri="{FF2B5EF4-FFF2-40B4-BE49-F238E27FC236}">
                <a16:creationId xmlns:a16="http://schemas.microsoft.com/office/drawing/2014/main" id="{1C7C3C95-9E54-44F6-DC9E-496655591851}"/>
              </a:ext>
            </a:extLst>
          </p:cNvPr>
          <p:cNvSpPr txBox="1">
            <a:spLocks noGrp="1"/>
          </p:cNvSpPr>
          <p:nvPr>
            <p:ph type="sldNum" idx="12"/>
          </p:nvPr>
        </p:nvSpPr>
        <p:spPr>
          <a:xfrm>
            <a:off x="4023094" y="8917423"/>
            <a:ext cx="3077740" cy="471053"/>
          </a:xfrm>
          <a:prstGeom prst="rect">
            <a:avLst/>
          </a:prstGeom>
          <a:noFill/>
          <a:ln>
            <a:noFill/>
          </a:ln>
        </p:spPr>
        <p:txBody>
          <a:bodyPr spcFirstLastPara="1" wrap="square" lIns="94200" tIns="47100" rIns="94200" bIns="471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852599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a:extLst>
            <a:ext uri="{FF2B5EF4-FFF2-40B4-BE49-F238E27FC236}">
              <a16:creationId xmlns:a16="http://schemas.microsoft.com/office/drawing/2014/main" id="{040C9066-031C-8EB5-BDB6-F0E7DBF449EC}"/>
            </a:ext>
          </a:extLst>
        </p:cNvPr>
        <p:cNvGrpSpPr/>
        <p:nvPr/>
      </p:nvGrpSpPr>
      <p:grpSpPr>
        <a:xfrm>
          <a:off x="0" y="0"/>
          <a:ext cx="0" cy="0"/>
          <a:chOff x="0" y="0"/>
          <a:chExt cx="0" cy="0"/>
        </a:xfrm>
      </p:grpSpPr>
      <p:sp>
        <p:nvSpPr>
          <p:cNvPr id="771" name="Google Shape;771;p59:notes">
            <a:extLst>
              <a:ext uri="{FF2B5EF4-FFF2-40B4-BE49-F238E27FC236}">
                <a16:creationId xmlns:a16="http://schemas.microsoft.com/office/drawing/2014/main" id="{CF8DB220-D5D5-E3CE-7EF4-4F31724CF65D}"/>
              </a:ext>
            </a:extLst>
          </p:cNvPr>
          <p:cNvSpPr>
            <a:spLocks noGrp="1" noRot="1" noChangeAspect="1"/>
          </p:cNvSpPr>
          <p:nvPr>
            <p:ph type="sldImg" idx="2"/>
          </p:nvPr>
        </p:nvSpPr>
        <p:spPr>
          <a:xfrm>
            <a:off x="733425" y="1173163"/>
            <a:ext cx="5635625" cy="31702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2" name="Google Shape;772;p59:notes">
            <a:extLst>
              <a:ext uri="{FF2B5EF4-FFF2-40B4-BE49-F238E27FC236}">
                <a16:creationId xmlns:a16="http://schemas.microsoft.com/office/drawing/2014/main" id="{6A144023-6F42-5ACE-9F7E-DDA8F7B29925}"/>
              </a:ext>
            </a:extLst>
          </p:cNvPr>
          <p:cNvSpPr txBox="1">
            <a:spLocks noGrp="1"/>
          </p:cNvSpPr>
          <p:nvPr>
            <p:ph type="body" idx="1"/>
          </p:nvPr>
        </p:nvSpPr>
        <p:spPr>
          <a:xfrm>
            <a:off x="710248" y="4518204"/>
            <a:ext cx="5681980" cy="3696712"/>
          </a:xfrm>
          <a:prstGeom prst="rect">
            <a:avLst/>
          </a:prstGeom>
          <a:noFill/>
          <a:ln>
            <a:noFill/>
          </a:ln>
        </p:spPr>
        <p:txBody>
          <a:bodyPr spcFirstLastPara="1" wrap="square" lIns="94200" tIns="47100" rIns="94200" bIns="47100" anchor="t" anchorCtr="0">
            <a:noAutofit/>
          </a:bodyPr>
          <a:lstStyle/>
          <a:p>
            <a:pPr marL="228600" lvl="0" indent="-228600" algn="l" rtl="0">
              <a:spcBef>
                <a:spcPts val="0"/>
              </a:spcBef>
              <a:spcAft>
                <a:spcPts val="0"/>
              </a:spcAft>
              <a:buAutoNum type="arabicPeriod"/>
            </a:pPr>
            <a:endParaRPr lang="en-US"/>
          </a:p>
        </p:txBody>
      </p:sp>
      <p:sp>
        <p:nvSpPr>
          <p:cNvPr id="773" name="Google Shape;773;p59:notes">
            <a:extLst>
              <a:ext uri="{FF2B5EF4-FFF2-40B4-BE49-F238E27FC236}">
                <a16:creationId xmlns:a16="http://schemas.microsoft.com/office/drawing/2014/main" id="{D0BC09DB-E080-4062-7876-D3D072C008C7}"/>
              </a:ext>
            </a:extLst>
          </p:cNvPr>
          <p:cNvSpPr txBox="1">
            <a:spLocks noGrp="1"/>
          </p:cNvSpPr>
          <p:nvPr>
            <p:ph type="sldNum" idx="12"/>
          </p:nvPr>
        </p:nvSpPr>
        <p:spPr>
          <a:xfrm>
            <a:off x="4023094" y="8917423"/>
            <a:ext cx="3077740" cy="471053"/>
          </a:xfrm>
          <a:prstGeom prst="rect">
            <a:avLst/>
          </a:prstGeom>
          <a:noFill/>
          <a:ln>
            <a:noFill/>
          </a:ln>
        </p:spPr>
        <p:txBody>
          <a:bodyPr spcFirstLastPara="1" wrap="square" lIns="94200" tIns="47100" rIns="94200" bIns="471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2476139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D791FB-42EB-4A06-93C3-BC3F0FE76B08}" type="slidenum">
              <a:rPr lang="en-US" smtClean="0"/>
              <a:t>17</a:t>
            </a:fld>
            <a:endParaRPr lang="en-US"/>
          </a:p>
        </p:txBody>
      </p:sp>
    </p:spTree>
    <p:extLst>
      <p:ext uri="{BB962C8B-B14F-4D97-AF65-F5344CB8AC3E}">
        <p14:creationId xmlns:p14="http://schemas.microsoft.com/office/powerpoint/2010/main" val="429768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01752" y="4188993"/>
            <a:ext cx="5172630" cy="377307"/>
          </a:xfrm>
          <a:prstGeom prst="rect">
            <a:avLst/>
          </a:prstGeom>
        </p:spPr>
        <p:txBody>
          <a:bodyPr lIns="0" tIns="0" rIns="0" bIns="0" anchor="b"/>
          <a:lstStyle>
            <a:lvl1pPr>
              <a:defRPr lang="en-US" sz="1000" b="0" smtClean="0">
                <a:solidFill>
                  <a:srgbClr val="000000"/>
                </a:solidFill>
              </a:defRPr>
            </a:lvl1pPr>
          </a:lstStyle>
          <a:p>
            <a:pPr>
              <a:lnSpc>
                <a:spcPct val="90000"/>
              </a:lnSpc>
            </a:pPr>
            <a:endParaRPr lang="en-US" dirty="0"/>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01752" y="302989"/>
            <a:ext cx="8519714" cy="465391"/>
          </a:xfrm>
          <a:prstGeom prst="rect">
            <a:avLst/>
          </a:prstGeom>
          <a:ln>
            <a:noFill/>
          </a:ln>
        </p:spPr>
        <p:txBody>
          <a:bodyPr lIns="0" tIns="0" rIns="0" bIns="0" anchor="t"/>
          <a:lstStyle>
            <a:lvl1pPr>
              <a:lnSpc>
                <a:spcPct val="80000"/>
              </a:lnSpc>
              <a:defRPr lang="en-US" sz="3600" b="0" i="0" kern="1200" dirty="0">
                <a:solidFill>
                  <a:schemeClr val="tx2"/>
                </a:solidFill>
                <a:latin typeface="+mj-lt"/>
                <a:ea typeface="Meiryo UI" panose="020B0604030504040204" pitchFamily="34" charset="-128"/>
                <a:cs typeface="Lucida Sans Unicode" panose="020B0602030504020204" pitchFamily="34" charset="0"/>
              </a:defRPr>
            </a:lvl1pPr>
          </a:lstStyle>
          <a:p>
            <a:pPr lvl="0" algn="l" defTabSz="914400" rtl="0" eaLnBrk="1" latinLnBrk="0" hangingPunct="1">
              <a:lnSpc>
                <a:spcPct val="80000"/>
              </a:lnSpc>
              <a:spcBef>
                <a:spcPct val="0"/>
              </a:spcBef>
              <a:buNone/>
            </a:pPr>
            <a:r>
              <a:rPr lang="en-US" dirty="0"/>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p:nvPr>
        </p:nvSpPr>
        <p:spPr>
          <a:xfrm>
            <a:off x="301752" y="1290639"/>
            <a:ext cx="8526864" cy="2805498"/>
          </a:xfrm>
          <a:prstGeom prst="rect">
            <a:avLst/>
          </a:prstGeom>
        </p:spPr>
        <p:txBody>
          <a:bodyPr lIns="0" tIns="0" rIns="0" bIns="0"/>
          <a:lstStyle>
            <a:lvl1pPr>
              <a:buClr>
                <a:schemeClr val="accent2"/>
              </a:buClr>
              <a:defRPr b="0" i="0">
                <a:solidFill>
                  <a:srgbClr val="000000"/>
                </a:solidFill>
                <a:latin typeface="+mj-lt"/>
                <a:ea typeface="Meiryo UI" panose="020B0604030504040204" pitchFamily="34" charset="-128"/>
              </a:defRPr>
            </a:lvl1pPr>
            <a:lvl2pPr>
              <a:buClr>
                <a:schemeClr val="accent2"/>
              </a:buClr>
              <a:defRPr b="0" i="0">
                <a:solidFill>
                  <a:srgbClr val="000000"/>
                </a:solidFill>
                <a:latin typeface="+mj-lt"/>
                <a:ea typeface="Meiryo UI" panose="020B0604030504040204" pitchFamily="34" charset="-128"/>
              </a:defRPr>
            </a:lvl2pPr>
            <a:lvl3pPr>
              <a:buClr>
                <a:schemeClr val="accent2"/>
              </a:buClr>
              <a:defRPr b="0" i="0">
                <a:solidFill>
                  <a:srgbClr val="000000"/>
                </a:solidFill>
                <a:latin typeface="+mj-lt"/>
                <a:ea typeface="Meiryo UI" panose="020B0604030504040204" pitchFamily="34" charset="-128"/>
              </a:defRPr>
            </a:lvl3pPr>
            <a:lvl4pPr>
              <a:buClr>
                <a:schemeClr val="accent2"/>
              </a:buClr>
              <a:defRPr b="0" i="0">
                <a:solidFill>
                  <a:srgbClr val="000000"/>
                </a:solidFill>
                <a:latin typeface="+mj-lt"/>
                <a:ea typeface="Meiryo UI" panose="020B0604030504040204" pitchFamily="34" charset="-128"/>
              </a:defRPr>
            </a:lvl4pPr>
            <a:lvl5pPr>
              <a:buClr>
                <a:schemeClr val="accent2"/>
              </a:buClr>
              <a:defRPr b="0" i="0">
                <a:solidFill>
                  <a:srgbClr val="000000"/>
                </a:solidFill>
                <a:latin typeface="+mj-lt"/>
                <a:ea typeface="Meiryo UI" panose="020B0604030504040204" pitchFamily="34" charset="-12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a:extLst>
              <a:ext uri="{FF2B5EF4-FFF2-40B4-BE49-F238E27FC236}">
                <a16:creationId xmlns:a16="http://schemas.microsoft.com/office/drawing/2014/main" id="{29756804-355A-EE41-AF47-ECA8D20F33D2}"/>
              </a:ext>
            </a:extLst>
          </p:cNvPr>
          <p:cNvSpPr>
            <a:spLocks noGrp="1"/>
          </p:cNvSpPr>
          <p:nvPr>
            <p:ph type="body" sz="quarter" idx="19" hasCustomPrompt="1"/>
          </p:nvPr>
        </p:nvSpPr>
        <p:spPr>
          <a:xfrm>
            <a:off x="301752" y="836613"/>
            <a:ext cx="8519147" cy="335348"/>
          </a:xfrm>
          <a:prstGeom prst="rect">
            <a:avLst/>
          </a:prstGeom>
        </p:spPr>
        <p:txBody>
          <a:bodyPr lIns="0" tIns="0" rIns="0" bIns="0"/>
          <a:lstStyle>
            <a:lvl1pPr marL="0" indent="0">
              <a:lnSpc>
                <a:spcPct val="85000"/>
              </a:lnSpc>
              <a:buNone/>
              <a:defRPr b="0" i="1">
                <a:solidFill>
                  <a:srgbClr val="000000"/>
                </a:solidFill>
                <a:latin typeface="Cambria" panose="02040503050406030204" pitchFamily="18" charset="0"/>
              </a:defRPr>
            </a:lvl1pPr>
            <a:lvl2pPr marL="457200" indent="0">
              <a:buNone/>
              <a:defRPr b="0" i="1">
                <a:solidFill>
                  <a:schemeClr val="tx2"/>
                </a:solidFill>
                <a:latin typeface="Cambria" panose="02040503050406030204" pitchFamily="18" charset="0"/>
              </a:defRPr>
            </a:lvl2pPr>
            <a:lvl3pPr marL="914400" indent="0">
              <a:buNone/>
              <a:defRPr b="0" i="1">
                <a:solidFill>
                  <a:schemeClr val="tx2"/>
                </a:solidFill>
                <a:latin typeface="Cambria" panose="02040503050406030204" pitchFamily="18" charset="0"/>
              </a:defRPr>
            </a:lvl3pPr>
            <a:lvl4pPr marL="1371600" indent="0">
              <a:buNone/>
              <a:defRPr b="0" i="1">
                <a:solidFill>
                  <a:schemeClr val="tx2"/>
                </a:solidFill>
                <a:latin typeface="Cambria" panose="02040503050406030204" pitchFamily="18" charset="0"/>
              </a:defRPr>
            </a:lvl4pPr>
            <a:lvl5pPr marL="1828800" indent="0">
              <a:buNone/>
              <a:defRPr b="0" i="1">
                <a:solidFill>
                  <a:schemeClr val="tx2"/>
                </a:solidFill>
                <a:latin typeface="Cambria" panose="02040503050406030204" pitchFamily="18" charset="0"/>
              </a:defRPr>
            </a:lvl5pPr>
          </a:lstStyle>
          <a:p>
            <a:pPr lvl="0"/>
            <a:r>
              <a:rPr lang="en-US" dirty="0"/>
              <a:t>Slide subtitle</a:t>
            </a:r>
          </a:p>
        </p:txBody>
      </p:sp>
      <p:sp>
        <p:nvSpPr>
          <p:cNvPr id="2" name="Rectangle 1">
            <a:extLst>
              <a:ext uri="{FF2B5EF4-FFF2-40B4-BE49-F238E27FC236}">
                <a16:creationId xmlns:a16="http://schemas.microsoft.com/office/drawing/2014/main" id="{7E5B7BC8-D4EE-2E86-1EC2-A64ED18AC84E}"/>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3" name="Slide Number Placeholder 2">
            <a:extLst>
              <a:ext uri="{FF2B5EF4-FFF2-40B4-BE49-F238E27FC236}">
                <a16:creationId xmlns:a16="http://schemas.microsoft.com/office/drawing/2014/main" id="{4245FB3D-6AA3-7EEF-CA18-F1E7B67FB91F}"/>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3974993315"/>
      </p:ext>
    </p:extLst>
  </p:cSld>
  <p:clrMapOvr>
    <a:masterClrMapping/>
  </p:clrMapOvr>
  <p:extLst>
    <p:ext uri="{DCECCB84-F9BA-43D5-87BE-67443E8EF086}">
      <p15:sldGuideLst xmlns:p15="http://schemas.microsoft.com/office/powerpoint/2012/main">
        <p15:guide id="1" orient="horz" pos="2988" userDrawn="1">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01752" y="4192563"/>
            <a:ext cx="5172630" cy="377307"/>
          </a:xfrm>
          <a:prstGeom prst="rect">
            <a:avLst/>
          </a:prstGeom>
        </p:spPr>
        <p:txBody>
          <a:bodyPr lIns="0" tIns="0" rIns="0" bIns="0" anchor="b"/>
          <a:lstStyle>
            <a:lvl1pPr>
              <a:defRPr lang="en-US" sz="1000" b="0" smtClean="0">
                <a:solidFill>
                  <a:srgbClr val="000000"/>
                </a:solidFill>
              </a:defRPr>
            </a:lvl1pPr>
          </a:lstStyle>
          <a:p>
            <a:pPr>
              <a:lnSpc>
                <a:spcPct val="90000"/>
              </a:lnSpc>
            </a:pPr>
            <a:endParaRPr lang="en-US" dirty="0"/>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01752" y="302989"/>
            <a:ext cx="8526863" cy="465391"/>
          </a:xfrm>
          <a:prstGeom prst="rect">
            <a:avLst/>
          </a:prstGeom>
          <a:ln>
            <a:noFill/>
          </a:ln>
        </p:spPr>
        <p:txBody>
          <a:bodyPr lIns="0" tIns="0" rIns="0" bIns="0" anchor="t"/>
          <a:lstStyle>
            <a:lvl1pPr>
              <a:lnSpc>
                <a:spcPct val="80000"/>
              </a:lnSpc>
              <a:defRPr lang="en-US" sz="3600" b="0" i="0" kern="1200" dirty="0">
                <a:solidFill>
                  <a:schemeClr val="tx2"/>
                </a:solidFill>
                <a:latin typeface="+mj-lt"/>
                <a:ea typeface="Meiryo UI" panose="020B0604030504040204" pitchFamily="34" charset="-128"/>
                <a:cs typeface="Lucida Sans Unicode" panose="020B0602030504020204" pitchFamily="34" charset="0"/>
              </a:defRPr>
            </a:lvl1pPr>
          </a:lstStyle>
          <a:p>
            <a:pPr lvl="0" algn="l" defTabSz="914400" rtl="0" eaLnBrk="1" latinLnBrk="0" hangingPunct="1">
              <a:lnSpc>
                <a:spcPct val="80000"/>
              </a:lnSpc>
              <a:spcBef>
                <a:spcPct val="0"/>
              </a:spcBef>
              <a:buNone/>
            </a:pPr>
            <a:r>
              <a:rPr lang="en-US" dirty="0"/>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p:nvPr>
        </p:nvSpPr>
        <p:spPr>
          <a:xfrm>
            <a:off x="301752" y="1290638"/>
            <a:ext cx="5172629" cy="2809068"/>
          </a:xfrm>
          <a:prstGeom prst="rect">
            <a:avLst/>
          </a:prstGeom>
        </p:spPr>
        <p:txBody>
          <a:bodyPr lIns="0" tIns="0" rIns="0" bIns="0"/>
          <a:lstStyle>
            <a:lvl1pPr>
              <a:buClr>
                <a:schemeClr val="accent2"/>
              </a:buClr>
              <a:defRPr b="0" i="0">
                <a:solidFill>
                  <a:srgbClr val="000000"/>
                </a:solidFill>
                <a:latin typeface="+mj-lt"/>
                <a:ea typeface="Meiryo UI" panose="020B0604030504040204" pitchFamily="34" charset="-128"/>
              </a:defRPr>
            </a:lvl1pPr>
            <a:lvl2pPr>
              <a:buClr>
                <a:schemeClr val="accent2"/>
              </a:buClr>
              <a:defRPr b="0" i="0">
                <a:solidFill>
                  <a:srgbClr val="000000"/>
                </a:solidFill>
                <a:latin typeface="+mj-lt"/>
                <a:ea typeface="Meiryo UI" panose="020B0604030504040204" pitchFamily="34" charset="-128"/>
              </a:defRPr>
            </a:lvl2pPr>
            <a:lvl3pPr>
              <a:buClr>
                <a:schemeClr val="accent2"/>
              </a:buClr>
              <a:defRPr b="0" i="0">
                <a:solidFill>
                  <a:srgbClr val="000000"/>
                </a:solidFill>
                <a:latin typeface="+mj-lt"/>
                <a:ea typeface="Meiryo UI" panose="020B0604030504040204" pitchFamily="34" charset="-128"/>
              </a:defRPr>
            </a:lvl3pPr>
            <a:lvl4pPr>
              <a:buClr>
                <a:schemeClr val="accent2"/>
              </a:buClr>
              <a:defRPr b="0" i="0">
                <a:solidFill>
                  <a:srgbClr val="000000"/>
                </a:solidFill>
                <a:latin typeface="+mj-lt"/>
                <a:ea typeface="Meiryo UI" panose="020B0604030504040204" pitchFamily="34" charset="-128"/>
              </a:defRPr>
            </a:lvl4pPr>
            <a:lvl5pPr>
              <a:buClr>
                <a:schemeClr val="accent2"/>
              </a:buClr>
              <a:defRPr b="0" i="0">
                <a:solidFill>
                  <a:srgbClr val="000000"/>
                </a:solidFill>
                <a:latin typeface="+mj-lt"/>
                <a:ea typeface="Meiryo UI" panose="020B0604030504040204" pitchFamily="34" charset="-12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a:extLst>
              <a:ext uri="{FF2B5EF4-FFF2-40B4-BE49-F238E27FC236}">
                <a16:creationId xmlns:a16="http://schemas.microsoft.com/office/drawing/2014/main" id="{29756804-355A-EE41-AF47-ECA8D20F33D2}"/>
              </a:ext>
            </a:extLst>
          </p:cNvPr>
          <p:cNvSpPr>
            <a:spLocks noGrp="1"/>
          </p:cNvSpPr>
          <p:nvPr>
            <p:ph type="body" sz="quarter" idx="19" hasCustomPrompt="1"/>
          </p:nvPr>
        </p:nvSpPr>
        <p:spPr>
          <a:xfrm>
            <a:off x="301752" y="836613"/>
            <a:ext cx="8526295" cy="335348"/>
          </a:xfrm>
          <a:prstGeom prst="rect">
            <a:avLst/>
          </a:prstGeom>
        </p:spPr>
        <p:txBody>
          <a:bodyPr lIns="0" tIns="0" rIns="0" bIns="0"/>
          <a:lstStyle>
            <a:lvl1pPr marL="0" indent="0">
              <a:lnSpc>
                <a:spcPct val="85000"/>
              </a:lnSpc>
              <a:buNone/>
              <a:defRPr b="0" i="1">
                <a:solidFill>
                  <a:schemeClr val="accent5"/>
                </a:solidFill>
                <a:latin typeface="Cambria" panose="02040503050406030204" pitchFamily="18" charset="0"/>
              </a:defRPr>
            </a:lvl1pPr>
            <a:lvl2pPr marL="457200" indent="0">
              <a:buNone/>
              <a:defRPr b="0" i="1">
                <a:solidFill>
                  <a:schemeClr val="tx2"/>
                </a:solidFill>
                <a:latin typeface="Cambria" panose="02040503050406030204" pitchFamily="18" charset="0"/>
              </a:defRPr>
            </a:lvl2pPr>
            <a:lvl3pPr marL="914400" indent="0">
              <a:buNone/>
              <a:defRPr b="0" i="1">
                <a:solidFill>
                  <a:schemeClr val="tx2"/>
                </a:solidFill>
                <a:latin typeface="Cambria" panose="02040503050406030204" pitchFamily="18" charset="0"/>
              </a:defRPr>
            </a:lvl3pPr>
            <a:lvl4pPr marL="1371600" indent="0">
              <a:buNone/>
              <a:defRPr b="0" i="1">
                <a:solidFill>
                  <a:schemeClr val="tx2"/>
                </a:solidFill>
                <a:latin typeface="Cambria" panose="02040503050406030204" pitchFamily="18" charset="0"/>
              </a:defRPr>
            </a:lvl4pPr>
            <a:lvl5pPr marL="1828800" indent="0">
              <a:buNone/>
              <a:defRPr b="0" i="1">
                <a:solidFill>
                  <a:schemeClr val="tx2"/>
                </a:solidFill>
                <a:latin typeface="Cambria" panose="02040503050406030204" pitchFamily="18" charset="0"/>
              </a:defRPr>
            </a:lvl5pPr>
          </a:lstStyle>
          <a:p>
            <a:pPr lvl="0"/>
            <a:r>
              <a:rPr lang="en-US" dirty="0"/>
              <a:t>Slide subtitle</a:t>
            </a:r>
          </a:p>
        </p:txBody>
      </p:sp>
      <p:sp>
        <p:nvSpPr>
          <p:cNvPr id="3" name="Picture Placeholder 2">
            <a:extLst>
              <a:ext uri="{FF2B5EF4-FFF2-40B4-BE49-F238E27FC236}">
                <a16:creationId xmlns:a16="http://schemas.microsoft.com/office/drawing/2014/main" id="{8045BA9D-FC24-E940-489C-6A5EC749CB45}"/>
              </a:ext>
            </a:extLst>
          </p:cNvPr>
          <p:cNvSpPr>
            <a:spLocks noGrp="1"/>
          </p:cNvSpPr>
          <p:nvPr>
            <p:ph type="pic" sz="quarter" idx="20" hasCustomPrompt="1"/>
          </p:nvPr>
        </p:nvSpPr>
        <p:spPr>
          <a:xfrm>
            <a:off x="5963619" y="1290638"/>
            <a:ext cx="2864996" cy="2864996"/>
          </a:xfrm>
          <a:prstGeom prst="rect">
            <a:avLst/>
          </a:prstGeom>
          <a:solidFill>
            <a:srgbClr val="D6D6D6"/>
          </a:solidFill>
          <a:ln w="38100">
            <a:noFill/>
          </a:ln>
        </p:spPr>
        <p:txBody>
          <a:bodyPr anchor="ctr"/>
          <a:lstStyle>
            <a:lvl1pPr marL="0" indent="0" algn="ctr">
              <a:buNone/>
              <a:defRPr sz="1800">
                <a:solidFill>
                  <a:schemeClr val="bg1"/>
                </a:solidFill>
              </a:defRPr>
            </a:lvl1pPr>
          </a:lstStyle>
          <a:p>
            <a:r>
              <a:rPr lang="en-US" dirty="0"/>
              <a:t>Click here to insert photo</a:t>
            </a:r>
          </a:p>
        </p:txBody>
      </p:sp>
      <p:sp>
        <p:nvSpPr>
          <p:cNvPr id="2" name="Rectangle 1">
            <a:extLst>
              <a:ext uri="{FF2B5EF4-FFF2-40B4-BE49-F238E27FC236}">
                <a16:creationId xmlns:a16="http://schemas.microsoft.com/office/drawing/2014/main" id="{714C8E54-3469-5E15-5981-CBEF11ACA0DE}"/>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4" name="Slide Number Placeholder 2">
            <a:extLst>
              <a:ext uri="{FF2B5EF4-FFF2-40B4-BE49-F238E27FC236}">
                <a16:creationId xmlns:a16="http://schemas.microsoft.com/office/drawing/2014/main" id="{994B5DE1-6864-EEED-8022-994E00D6B346}"/>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3538393248"/>
      </p:ext>
    </p:extLst>
  </p:cSld>
  <p:clrMapOvr>
    <a:masterClrMapping/>
  </p:clrMapOvr>
  <p:extLst>
    <p:ext uri="{DCECCB84-F9BA-43D5-87BE-67443E8EF086}">
      <p15:sldGuideLst xmlns:p15="http://schemas.microsoft.com/office/powerpoint/2012/main">
        <p15:guide id="1" orient="horz" pos="2988" userDrawn="1">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364992" y="4190463"/>
            <a:ext cx="5532360" cy="447174"/>
          </a:xfrm>
          <a:prstGeom prst="rect">
            <a:avLst/>
          </a:prstGeom>
        </p:spPr>
        <p:txBody>
          <a:bodyPr lIns="0" tIns="0" rIns="0" bIns="0" anchor="b"/>
          <a:lstStyle>
            <a:lvl1pPr algn="l">
              <a:lnSpc>
                <a:spcPct val="90000"/>
              </a:lnSpc>
              <a:defRPr sz="1000" b="0">
                <a:solidFill>
                  <a:srgbClr val="000000"/>
                </a:solidFill>
              </a:defRPr>
            </a:lvl1pPr>
          </a:lstStyle>
          <a:p>
            <a:endParaRPr lang="en-US" dirty="0">
              <a:solidFill>
                <a:srgbClr val="000000"/>
              </a:solidFill>
            </a:endParaRPr>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364992" y="283464"/>
            <a:ext cx="5532359" cy="791879"/>
          </a:xfrm>
          <a:prstGeom prst="rect">
            <a:avLst/>
          </a:prstGeom>
          <a:ln>
            <a:noFill/>
          </a:ln>
        </p:spPr>
        <p:txBody>
          <a:bodyPr lIns="0" tIns="0" rIns="0" bIns="0" anchor="t"/>
          <a:lstStyle>
            <a:lvl1pPr algn="l">
              <a:lnSpc>
                <a:spcPct val="80000"/>
              </a:lnSpc>
              <a:defRPr lang="en-US" sz="3600" b="0" dirty="0">
                <a:solidFill>
                  <a:schemeClr val="tx2"/>
                </a:solidFill>
                <a:latin typeface="+mj-lt"/>
                <a:ea typeface="Meiryo UI" panose="020B0604030504040204" pitchFamily="34" charset="-128"/>
                <a:cs typeface="Lucida Sans Unicode" panose="020B0602030504020204" pitchFamily="34" charset="0"/>
              </a:defRPr>
            </a:lvl1pPr>
          </a:lstStyle>
          <a:p>
            <a:pPr lvl="0"/>
            <a:r>
              <a:rPr lang="en-US" dirty="0"/>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hasCustomPrompt="1"/>
          </p:nvPr>
        </p:nvSpPr>
        <p:spPr>
          <a:xfrm>
            <a:off x="3364992" y="1331814"/>
            <a:ext cx="5532360" cy="2797153"/>
          </a:xfrm>
          <a:prstGeom prst="rect">
            <a:avLst/>
          </a:prstGeom>
        </p:spPr>
        <p:txBody>
          <a:bodyPr lIns="0" tIns="0" rIns="0" bIns="0"/>
          <a:lstStyle>
            <a:lvl1pPr>
              <a:lnSpc>
                <a:spcPct val="90000"/>
              </a:lnSpc>
              <a:buClr>
                <a:schemeClr val="accent2"/>
              </a:buClr>
              <a:defRPr sz="1800" b="0" i="0">
                <a:solidFill>
                  <a:srgbClr val="000000"/>
                </a:solidFill>
                <a:latin typeface="+mj-lt"/>
                <a:ea typeface="Meiryo UI" panose="020B0604030504040204" pitchFamily="34" charset="-128"/>
              </a:defRPr>
            </a:lvl1pPr>
            <a:lvl2pPr>
              <a:lnSpc>
                <a:spcPct val="90000"/>
              </a:lnSpc>
              <a:buClr>
                <a:schemeClr val="accent2"/>
              </a:buClr>
              <a:defRPr sz="1600" b="0" i="0">
                <a:solidFill>
                  <a:srgbClr val="000000"/>
                </a:solidFill>
                <a:latin typeface="+mj-lt"/>
                <a:ea typeface="Meiryo UI" panose="020B0604030504040204" pitchFamily="34" charset="-128"/>
              </a:defRPr>
            </a:lvl2pPr>
            <a:lvl3pPr>
              <a:lnSpc>
                <a:spcPct val="90000"/>
              </a:lnSpc>
              <a:buClr>
                <a:schemeClr val="accent2"/>
              </a:buClr>
              <a:defRPr sz="1400" b="0" i="0">
                <a:solidFill>
                  <a:srgbClr val="000000"/>
                </a:solidFill>
                <a:latin typeface="+mj-lt"/>
                <a:ea typeface="Meiryo UI" panose="020B0604030504040204" pitchFamily="34" charset="-128"/>
              </a:defRPr>
            </a:lvl3pPr>
            <a:lvl4pPr>
              <a:lnSpc>
                <a:spcPct val="90000"/>
              </a:lnSpc>
              <a:buClr>
                <a:schemeClr val="accent2"/>
              </a:buClr>
              <a:defRPr sz="1200" b="0" i="0">
                <a:solidFill>
                  <a:srgbClr val="000000"/>
                </a:solidFill>
                <a:latin typeface="+mj-lt"/>
                <a:ea typeface="Meiryo UI" panose="020B0604030504040204" pitchFamily="34" charset="-128"/>
              </a:defRPr>
            </a:lvl4pPr>
            <a:lvl5pPr>
              <a:lnSpc>
                <a:spcPct val="90000"/>
              </a:lnSpc>
              <a:buClr>
                <a:schemeClr val="accent2"/>
              </a:buClr>
              <a:defRPr sz="1200" b="0" i="0">
                <a:solidFill>
                  <a:srgbClr val="000000"/>
                </a:solidFill>
                <a:latin typeface="+mj-lt"/>
                <a:ea typeface="Meiryo UI" panose="020B0604030504040204" pitchFamily="34" charset="-12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B4853FB6-683E-5C3C-5C4F-32905A3BD0EB}"/>
              </a:ext>
            </a:extLst>
          </p:cNvPr>
          <p:cNvSpPr/>
          <p:nvPr userDrawn="1"/>
        </p:nvSpPr>
        <p:spPr>
          <a:xfrm>
            <a:off x="3044952" y="4866191"/>
            <a:ext cx="6099048"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5" name="Slide Number Placeholder 2">
            <a:extLst>
              <a:ext uri="{FF2B5EF4-FFF2-40B4-BE49-F238E27FC236}">
                <a16:creationId xmlns:a16="http://schemas.microsoft.com/office/drawing/2014/main" id="{66E246A4-5FB0-36B3-02A1-C04BF7671960}"/>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
        <p:nvSpPr>
          <p:cNvPr id="8" name="Picture Placeholder 3">
            <a:extLst>
              <a:ext uri="{FF2B5EF4-FFF2-40B4-BE49-F238E27FC236}">
                <a16:creationId xmlns:a16="http://schemas.microsoft.com/office/drawing/2014/main" id="{28105E67-6547-0E4D-BB17-D73A7971830D}"/>
              </a:ext>
            </a:extLst>
          </p:cNvPr>
          <p:cNvSpPr>
            <a:spLocks noGrp="1"/>
          </p:cNvSpPr>
          <p:nvPr>
            <p:ph type="pic" sz="quarter" idx="19" hasCustomPrompt="1"/>
          </p:nvPr>
        </p:nvSpPr>
        <p:spPr>
          <a:xfrm>
            <a:off x="0" y="0"/>
            <a:ext cx="3044952" cy="5143500"/>
          </a:xfrm>
          <a:prstGeom prst="rect">
            <a:avLst/>
          </a:prstGeom>
          <a:solidFill>
            <a:srgbClr val="D6D6D6"/>
          </a:solidFill>
        </p:spPr>
        <p:txBody>
          <a:bodyPr lIns="0" tIns="0" rIns="0" bIns="0" anchor="ctr" anchorCtr="0"/>
          <a:lstStyle>
            <a:lvl1pPr marL="0" indent="0" algn="ctr">
              <a:lnSpc>
                <a:spcPct val="80000"/>
              </a:lnSpc>
              <a:buNone/>
              <a:defRPr sz="1400" b="0">
                <a:solidFill>
                  <a:schemeClr val="bg1"/>
                </a:solidFill>
              </a:defRPr>
            </a:lvl1pPr>
          </a:lstStyle>
          <a:p>
            <a:r>
              <a:rPr lang="en-US" dirty="0"/>
              <a:t>Click here to insert picture/graphic</a:t>
            </a:r>
          </a:p>
        </p:txBody>
      </p:sp>
    </p:spTree>
    <p:extLst>
      <p:ext uri="{BB962C8B-B14F-4D97-AF65-F5344CB8AC3E}">
        <p14:creationId xmlns:p14="http://schemas.microsoft.com/office/powerpoint/2010/main" val="3750977892"/>
      </p:ext>
    </p:extLst>
  </p:cSld>
  <p:clrMapOvr>
    <a:masterClrMapping/>
  </p:clrMapOvr>
  <p:extLst>
    <p:ext uri="{DCECCB84-F9BA-43D5-87BE-67443E8EF086}">
      <p15:sldGuideLst xmlns:p15="http://schemas.microsoft.com/office/powerpoint/2012/main">
        <p15:guide id="1" orient="horz" pos="3036">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28105E67-6547-0E4D-BB17-D73A7971830D}"/>
              </a:ext>
            </a:extLst>
          </p:cNvPr>
          <p:cNvSpPr>
            <a:spLocks noGrp="1"/>
          </p:cNvSpPr>
          <p:nvPr>
            <p:ph type="pic" sz="quarter" idx="19" hasCustomPrompt="1"/>
          </p:nvPr>
        </p:nvSpPr>
        <p:spPr>
          <a:xfrm>
            <a:off x="6099048" y="0"/>
            <a:ext cx="3044952" cy="5143500"/>
          </a:xfrm>
          <a:prstGeom prst="rect">
            <a:avLst/>
          </a:prstGeom>
          <a:solidFill>
            <a:srgbClr val="D6D6D6"/>
          </a:solidFill>
        </p:spPr>
        <p:txBody>
          <a:bodyPr lIns="0" tIns="0" rIns="0" bIns="0" anchor="ctr" anchorCtr="0"/>
          <a:lstStyle>
            <a:lvl1pPr marL="0" indent="0" algn="ctr">
              <a:lnSpc>
                <a:spcPct val="80000"/>
              </a:lnSpc>
              <a:buNone/>
              <a:defRPr sz="1400" b="0">
                <a:solidFill>
                  <a:schemeClr val="bg1"/>
                </a:solidFill>
              </a:defRPr>
            </a:lvl1pPr>
          </a:lstStyle>
          <a:p>
            <a:r>
              <a:rPr lang="en-US" dirty="0"/>
              <a:t>Click here to insert picture/graphic</a:t>
            </a:r>
          </a:p>
        </p:txBody>
      </p:sp>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01752" y="4190463"/>
            <a:ext cx="5532360" cy="447174"/>
          </a:xfrm>
          <a:prstGeom prst="rect">
            <a:avLst/>
          </a:prstGeom>
        </p:spPr>
        <p:txBody>
          <a:bodyPr lIns="0" tIns="0" rIns="0" bIns="0" anchor="b"/>
          <a:lstStyle>
            <a:lvl1pPr algn="l">
              <a:lnSpc>
                <a:spcPct val="90000"/>
              </a:lnSpc>
              <a:defRPr sz="1000" b="0">
                <a:solidFill>
                  <a:srgbClr val="000000"/>
                </a:solidFill>
              </a:defRPr>
            </a:lvl1pPr>
          </a:lstStyle>
          <a:p>
            <a:endParaRPr lang="en-US" dirty="0">
              <a:solidFill>
                <a:srgbClr val="000000"/>
              </a:solidFill>
            </a:endParaRPr>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01752" y="283464"/>
            <a:ext cx="5532359" cy="791879"/>
          </a:xfrm>
          <a:prstGeom prst="rect">
            <a:avLst/>
          </a:prstGeom>
          <a:ln>
            <a:noFill/>
          </a:ln>
        </p:spPr>
        <p:txBody>
          <a:bodyPr lIns="0" tIns="0" rIns="0" bIns="0" anchor="t"/>
          <a:lstStyle>
            <a:lvl1pPr algn="l">
              <a:lnSpc>
                <a:spcPct val="80000"/>
              </a:lnSpc>
              <a:defRPr lang="en-US" sz="3600" b="0" dirty="0">
                <a:solidFill>
                  <a:schemeClr val="tx2"/>
                </a:solidFill>
                <a:latin typeface="+mj-lt"/>
                <a:ea typeface="Meiryo UI" panose="020B0604030504040204" pitchFamily="34" charset="-128"/>
                <a:cs typeface="Lucida Sans Unicode" panose="020B0602030504020204" pitchFamily="34" charset="0"/>
              </a:defRPr>
            </a:lvl1pPr>
          </a:lstStyle>
          <a:p>
            <a:pPr lvl="0"/>
            <a:r>
              <a:rPr lang="en-US" dirty="0"/>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hasCustomPrompt="1"/>
          </p:nvPr>
        </p:nvSpPr>
        <p:spPr>
          <a:xfrm>
            <a:off x="301752" y="1331814"/>
            <a:ext cx="5532360" cy="2797153"/>
          </a:xfrm>
          <a:prstGeom prst="rect">
            <a:avLst/>
          </a:prstGeom>
        </p:spPr>
        <p:txBody>
          <a:bodyPr lIns="0" tIns="0" rIns="0" bIns="0"/>
          <a:lstStyle>
            <a:lvl1pPr>
              <a:lnSpc>
                <a:spcPct val="90000"/>
              </a:lnSpc>
              <a:buClr>
                <a:schemeClr val="accent2"/>
              </a:buClr>
              <a:defRPr sz="1800" b="0" i="0">
                <a:solidFill>
                  <a:srgbClr val="000000"/>
                </a:solidFill>
                <a:latin typeface="+mj-lt"/>
                <a:ea typeface="Meiryo UI" panose="020B0604030504040204" pitchFamily="34" charset="-128"/>
              </a:defRPr>
            </a:lvl1pPr>
            <a:lvl2pPr>
              <a:lnSpc>
                <a:spcPct val="90000"/>
              </a:lnSpc>
              <a:buClr>
                <a:schemeClr val="accent2"/>
              </a:buClr>
              <a:defRPr sz="1600" b="0" i="0">
                <a:solidFill>
                  <a:srgbClr val="000000"/>
                </a:solidFill>
                <a:latin typeface="+mj-lt"/>
                <a:ea typeface="Meiryo UI" panose="020B0604030504040204" pitchFamily="34" charset="-128"/>
              </a:defRPr>
            </a:lvl2pPr>
            <a:lvl3pPr>
              <a:lnSpc>
                <a:spcPct val="90000"/>
              </a:lnSpc>
              <a:buClr>
                <a:schemeClr val="accent2"/>
              </a:buClr>
              <a:defRPr sz="1400" b="0" i="0">
                <a:solidFill>
                  <a:srgbClr val="000000"/>
                </a:solidFill>
                <a:latin typeface="+mj-lt"/>
                <a:ea typeface="Meiryo UI" panose="020B0604030504040204" pitchFamily="34" charset="-128"/>
              </a:defRPr>
            </a:lvl3pPr>
            <a:lvl4pPr>
              <a:lnSpc>
                <a:spcPct val="90000"/>
              </a:lnSpc>
              <a:buClr>
                <a:schemeClr val="accent2"/>
              </a:buClr>
              <a:defRPr sz="1200" b="0" i="0">
                <a:solidFill>
                  <a:srgbClr val="000000"/>
                </a:solidFill>
                <a:latin typeface="+mj-lt"/>
                <a:ea typeface="Meiryo UI" panose="020B0604030504040204" pitchFamily="34" charset="-128"/>
              </a:defRPr>
            </a:lvl4pPr>
            <a:lvl5pPr>
              <a:lnSpc>
                <a:spcPct val="90000"/>
              </a:lnSpc>
              <a:buClr>
                <a:schemeClr val="accent2"/>
              </a:buClr>
              <a:defRPr sz="1200" b="0" i="0">
                <a:solidFill>
                  <a:srgbClr val="000000"/>
                </a:solidFill>
                <a:latin typeface="+mj-lt"/>
                <a:ea typeface="Meiryo UI" panose="020B0604030504040204" pitchFamily="34" charset="-12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2">
            <a:extLst>
              <a:ext uri="{FF2B5EF4-FFF2-40B4-BE49-F238E27FC236}">
                <a16:creationId xmlns:a16="http://schemas.microsoft.com/office/drawing/2014/main" id="{B3476376-80E4-D319-FF32-3030B611CDF1}"/>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
        <p:nvSpPr>
          <p:cNvPr id="7" name="Rectangle 6">
            <a:extLst>
              <a:ext uri="{FF2B5EF4-FFF2-40B4-BE49-F238E27FC236}">
                <a16:creationId xmlns:a16="http://schemas.microsoft.com/office/drawing/2014/main" id="{1AEBD532-4FF9-904A-D801-5D4C108D47ED}"/>
              </a:ext>
            </a:extLst>
          </p:cNvPr>
          <p:cNvSpPr/>
          <p:nvPr userDrawn="1"/>
        </p:nvSpPr>
        <p:spPr>
          <a:xfrm>
            <a:off x="0" y="4866191"/>
            <a:ext cx="6099048"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Tree>
    <p:extLst>
      <p:ext uri="{BB962C8B-B14F-4D97-AF65-F5344CB8AC3E}">
        <p14:creationId xmlns:p14="http://schemas.microsoft.com/office/powerpoint/2010/main" val="1815131447"/>
      </p:ext>
    </p:extLst>
  </p:cSld>
  <p:clrMapOvr>
    <a:masterClrMapping/>
  </p:clrMapOvr>
  <p:extLst>
    <p:ext uri="{DCECCB84-F9BA-43D5-87BE-67443E8EF086}">
      <p15:sldGuideLst xmlns:p15="http://schemas.microsoft.com/office/powerpoint/2012/main">
        <p15:guide id="1" orient="horz" pos="3036">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28105E67-6547-0E4D-BB17-D73A7971830D}"/>
              </a:ext>
            </a:extLst>
          </p:cNvPr>
          <p:cNvSpPr>
            <a:spLocks noGrp="1"/>
          </p:cNvSpPr>
          <p:nvPr>
            <p:ph type="pic" sz="quarter" idx="19" hasCustomPrompt="1"/>
          </p:nvPr>
        </p:nvSpPr>
        <p:spPr>
          <a:xfrm>
            <a:off x="6099048" y="0"/>
            <a:ext cx="3044952" cy="5143500"/>
          </a:xfrm>
          <a:prstGeom prst="rect">
            <a:avLst/>
          </a:prstGeom>
          <a:solidFill>
            <a:srgbClr val="D6D6D6"/>
          </a:solidFill>
        </p:spPr>
        <p:txBody>
          <a:bodyPr lIns="0" tIns="0" rIns="0" bIns="0" anchor="ctr" anchorCtr="0"/>
          <a:lstStyle>
            <a:lvl1pPr marL="0" indent="0" algn="ctr">
              <a:lnSpc>
                <a:spcPct val="80000"/>
              </a:lnSpc>
              <a:buNone/>
              <a:defRPr sz="1400" b="0">
                <a:solidFill>
                  <a:schemeClr val="bg1"/>
                </a:solidFill>
              </a:defRPr>
            </a:lvl1pPr>
          </a:lstStyle>
          <a:p>
            <a:r>
              <a:rPr lang="en-US" dirty="0"/>
              <a:t>Click here to insert picture/graphic</a:t>
            </a:r>
          </a:p>
        </p:txBody>
      </p:sp>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01752" y="4190463"/>
            <a:ext cx="5532360" cy="447174"/>
          </a:xfrm>
          <a:prstGeom prst="rect">
            <a:avLst/>
          </a:prstGeom>
        </p:spPr>
        <p:txBody>
          <a:bodyPr lIns="0" tIns="0" rIns="0" bIns="0" anchor="b"/>
          <a:lstStyle>
            <a:lvl1pPr algn="l">
              <a:lnSpc>
                <a:spcPct val="90000"/>
              </a:lnSpc>
              <a:defRPr sz="1000" b="0">
                <a:solidFill>
                  <a:srgbClr val="000000"/>
                </a:solidFill>
              </a:defRPr>
            </a:lvl1pPr>
          </a:lstStyle>
          <a:p>
            <a:endParaRPr lang="en-US" dirty="0">
              <a:solidFill>
                <a:srgbClr val="000000"/>
              </a:solidFill>
            </a:endParaRPr>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01752" y="283464"/>
            <a:ext cx="5532359" cy="791879"/>
          </a:xfrm>
          <a:prstGeom prst="rect">
            <a:avLst/>
          </a:prstGeom>
          <a:ln>
            <a:noFill/>
          </a:ln>
        </p:spPr>
        <p:txBody>
          <a:bodyPr lIns="0" tIns="0" rIns="0" bIns="0" anchor="t"/>
          <a:lstStyle>
            <a:lvl1pPr algn="l">
              <a:lnSpc>
                <a:spcPct val="80000"/>
              </a:lnSpc>
              <a:defRPr lang="en-US" sz="3600" b="0" dirty="0">
                <a:solidFill>
                  <a:schemeClr val="tx2"/>
                </a:solidFill>
                <a:latin typeface="+mj-lt"/>
                <a:ea typeface="Meiryo UI" panose="020B0604030504040204" pitchFamily="34" charset="-128"/>
                <a:cs typeface="Lucida Sans Unicode" panose="020B0602030504020204" pitchFamily="34" charset="0"/>
              </a:defRPr>
            </a:lvl1pPr>
          </a:lstStyle>
          <a:p>
            <a:pPr lvl="0"/>
            <a:r>
              <a:rPr lang="en-US" dirty="0"/>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hasCustomPrompt="1"/>
          </p:nvPr>
        </p:nvSpPr>
        <p:spPr>
          <a:xfrm>
            <a:off x="301752" y="1331814"/>
            <a:ext cx="5532360" cy="2797153"/>
          </a:xfrm>
          <a:prstGeom prst="rect">
            <a:avLst/>
          </a:prstGeom>
        </p:spPr>
        <p:txBody>
          <a:bodyPr lIns="0" tIns="0" rIns="0" bIns="0"/>
          <a:lstStyle>
            <a:lvl1pPr marL="228600" indent="-228600">
              <a:buClr>
                <a:schemeClr val="accent2"/>
              </a:buClr>
              <a:buFont typeface="+mj-lt"/>
              <a:buAutoNum type="arabicPeriod"/>
              <a:defRPr lang="en-US" sz="1600" b="0" i="0" dirty="0">
                <a:solidFill>
                  <a:srgbClr val="000000"/>
                </a:solidFill>
                <a:latin typeface="+mj-lt"/>
                <a:ea typeface="Meiryo UI" panose="020B0604030504040204" pitchFamily="34" charset="-128"/>
              </a:defRPr>
            </a:lvl1pPr>
          </a:lstStyle>
          <a:p>
            <a:pPr lvl="0">
              <a:buClr>
                <a:schemeClr val="accent2"/>
              </a:buClr>
            </a:pPr>
            <a:r>
              <a:rPr lang="en-US" dirty="0"/>
              <a:t>Edit Master text styles</a:t>
            </a:r>
          </a:p>
          <a:p>
            <a:pPr lvl="0">
              <a:buClr>
                <a:schemeClr val="accent2"/>
              </a:buClr>
            </a:pPr>
            <a:endParaRPr lang="en-US" dirty="0"/>
          </a:p>
        </p:txBody>
      </p:sp>
      <p:sp>
        <p:nvSpPr>
          <p:cNvPr id="2" name="Slide Number Placeholder 2">
            <a:extLst>
              <a:ext uri="{FF2B5EF4-FFF2-40B4-BE49-F238E27FC236}">
                <a16:creationId xmlns:a16="http://schemas.microsoft.com/office/drawing/2014/main" id="{B3476376-80E4-D319-FF32-3030B611CDF1}"/>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
        <p:nvSpPr>
          <p:cNvPr id="4" name="Rectangle 3">
            <a:extLst>
              <a:ext uri="{FF2B5EF4-FFF2-40B4-BE49-F238E27FC236}">
                <a16:creationId xmlns:a16="http://schemas.microsoft.com/office/drawing/2014/main" id="{6CC24DFB-3B1F-0079-7837-6740A7BB3E87}"/>
              </a:ext>
            </a:extLst>
          </p:cNvPr>
          <p:cNvSpPr/>
          <p:nvPr userDrawn="1"/>
        </p:nvSpPr>
        <p:spPr>
          <a:xfrm>
            <a:off x="0" y="4866191"/>
            <a:ext cx="6099048"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Tree>
    <p:extLst>
      <p:ext uri="{BB962C8B-B14F-4D97-AF65-F5344CB8AC3E}">
        <p14:creationId xmlns:p14="http://schemas.microsoft.com/office/powerpoint/2010/main" val="1518351129"/>
      </p:ext>
    </p:extLst>
  </p:cSld>
  <p:clrMapOvr>
    <a:masterClrMapping/>
  </p:clrMapOvr>
  <p:extLst>
    <p:ext uri="{DCECCB84-F9BA-43D5-87BE-67443E8EF086}">
      <p15:sldGuideLst xmlns:p15="http://schemas.microsoft.com/office/powerpoint/2012/main">
        <p15:guide id="1" orient="horz" pos="3036">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3D63B4-207A-BBB5-0034-BD61DFCC243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4430751" y="326785"/>
            <a:ext cx="4713250" cy="2327754"/>
          </a:xfrm>
          <a:prstGeom prst="rect">
            <a:avLst/>
          </a:prstGeom>
        </p:spPr>
        <p:txBody>
          <a:bodyPr lIns="0" tIns="0" rIns="301752" bIns="0" anchor="b">
            <a:normAutofit/>
          </a:bodyPr>
          <a:lstStyle>
            <a:lvl1pPr algn="r">
              <a:lnSpc>
                <a:spcPct val="80000"/>
              </a:lnSpc>
              <a:defRPr sz="3600" b="0">
                <a:solidFill>
                  <a:schemeClr val="accent5"/>
                </a:solidFill>
                <a:latin typeface="+mj-lt"/>
                <a:ea typeface="Meiryo" panose="020B0604030504040204" pitchFamily="34" charset="-128"/>
              </a:defRPr>
            </a:lvl1pPr>
          </a:lstStyle>
          <a:p>
            <a:r>
              <a:rPr lang="en-US" dirty="0"/>
              <a:t>Insert Divider Title Here. This is an Optional Slide. Insert Divider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4430750" y="3148318"/>
            <a:ext cx="4713250" cy="1717873"/>
          </a:xfrm>
          <a:prstGeom prst="rect">
            <a:avLst/>
          </a:prstGeom>
        </p:spPr>
        <p:txBody>
          <a:bodyPr lIns="0" tIns="0" rIns="301752" bIns="0"/>
          <a:lstStyle>
            <a:lvl1pPr marL="0" indent="0" algn="r">
              <a:lnSpc>
                <a:spcPct val="80000"/>
              </a:lnSpc>
              <a:buNone/>
              <a:defRPr sz="240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r" defTabSz="914400" rtl="0" eaLnBrk="1" fontAlgn="auto" latinLnBrk="0" hangingPunct="1">
              <a:lnSpc>
                <a:spcPct val="80000"/>
              </a:lnSpc>
              <a:spcBef>
                <a:spcPts val="1000"/>
              </a:spcBef>
              <a:spcAft>
                <a:spcPts val="0"/>
              </a:spcAft>
              <a:buClr>
                <a:schemeClr val="accent4"/>
              </a:buClr>
              <a:buSzTx/>
              <a:buFont typeface="Arial" panose="020B0604020202020204" pitchFamily="34" charset="0"/>
              <a:buNone/>
              <a:tabLst/>
              <a:defRPr/>
            </a:pPr>
            <a:r>
              <a:rPr lang="en-US" dirty="0"/>
              <a:t>Subtitle goes here</a:t>
            </a:r>
          </a:p>
        </p:txBody>
      </p:sp>
      <p:sp>
        <p:nvSpPr>
          <p:cNvPr id="4" name="Rectangle 3">
            <a:extLst>
              <a:ext uri="{FF2B5EF4-FFF2-40B4-BE49-F238E27FC236}">
                <a16:creationId xmlns:a16="http://schemas.microsoft.com/office/drawing/2014/main" id="{2FEC2747-433E-AA4D-4E37-F19719FF0C18}"/>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6" name="Slide Number Placeholder 2">
            <a:extLst>
              <a:ext uri="{FF2B5EF4-FFF2-40B4-BE49-F238E27FC236}">
                <a16:creationId xmlns:a16="http://schemas.microsoft.com/office/drawing/2014/main" id="{6330AEA9-DE82-62A3-D505-4ACE3179C47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336596650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5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448F712-A181-E485-1A18-FB83198F63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4430751" y="326785"/>
            <a:ext cx="4713250" cy="2327754"/>
          </a:xfrm>
          <a:prstGeom prst="rect">
            <a:avLst/>
          </a:prstGeom>
        </p:spPr>
        <p:txBody>
          <a:bodyPr lIns="0" tIns="0" rIns="301752" bIns="0" anchor="b">
            <a:normAutofit/>
          </a:bodyPr>
          <a:lstStyle>
            <a:lvl1pPr algn="r">
              <a:lnSpc>
                <a:spcPct val="80000"/>
              </a:lnSpc>
              <a:defRPr sz="3600" b="0">
                <a:solidFill>
                  <a:schemeClr val="accent5"/>
                </a:solidFill>
                <a:latin typeface="+mj-lt"/>
                <a:ea typeface="Meiryo" panose="020B0604030504040204" pitchFamily="34" charset="-128"/>
              </a:defRPr>
            </a:lvl1pPr>
          </a:lstStyle>
          <a:p>
            <a:r>
              <a:rPr lang="en-US" dirty="0"/>
              <a:t>Insert Divider Title Here. This is an Optional Slide. Insert Divider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4430750" y="3148318"/>
            <a:ext cx="4713250" cy="1723400"/>
          </a:xfrm>
          <a:prstGeom prst="rect">
            <a:avLst/>
          </a:prstGeom>
        </p:spPr>
        <p:txBody>
          <a:bodyPr lIns="0" tIns="0" rIns="301752" bIns="0"/>
          <a:lstStyle>
            <a:lvl1pPr marL="0" indent="0" algn="r">
              <a:lnSpc>
                <a:spcPct val="80000"/>
              </a:lnSpc>
              <a:buNone/>
              <a:defRPr sz="240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r" defTabSz="914400" rtl="0" eaLnBrk="1" fontAlgn="auto" latinLnBrk="0" hangingPunct="1">
              <a:lnSpc>
                <a:spcPct val="80000"/>
              </a:lnSpc>
              <a:spcBef>
                <a:spcPts val="1000"/>
              </a:spcBef>
              <a:spcAft>
                <a:spcPts val="0"/>
              </a:spcAft>
              <a:buClr>
                <a:schemeClr val="accent4"/>
              </a:buClr>
              <a:buSzTx/>
              <a:buFont typeface="Arial" panose="020B0604020202020204" pitchFamily="34" charset="0"/>
              <a:buNone/>
              <a:tabLst/>
              <a:defRPr/>
            </a:pPr>
            <a:r>
              <a:rPr lang="en-US" dirty="0"/>
              <a:t>Subtitle goes here</a:t>
            </a:r>
          </a:p>
        </p:txBody>
      </p:sp>
      <p:sp>
        <p:nvSpPr>
          <p:cNvPr id="5" name="Rectangle 4">
            <a:extLst>
              <a:ext uri="{FF2B5EF4-FFF2-40B4-BE49-F238E27FC236}">
                <a16:creationId xmlns:a16="http://schemas.microsoft.com/office/drawing/2014/main" id="{BC474BEC-5583-E2F0-5262-B047A081D8AD}"/>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6" name="Slide Number Placeholder 2">
            <a:extLst>
              <a:ext uri="{FF2B5EF4-FFF2-40B4-BE49-F238E27FC236}">
                <a16:creationId xmlns:a16="http://schemas.microsoft.com/office/drawing/2014/main" id="{6330AEA9-DE82-62A3-D505-4ACE3179C47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280132960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5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62ECD0-6DCF-FD61-BEB3-1F9C265D208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059" y="0"/>
            <a:ext cx="9139941"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4060557" cy="2795596"/>
          </a:xfrm>
          <a:prstGeom prst="rect">
            <a:avLst/>
          </a:prstGeom>
        </p:spPr>
        <p:txBody>
          <a:bodyPr lIns="301752" tIns="0" rIns="274320" bIns="0" anchor="b">
            <a:noAutofit/>
          </a:bodyPr>
          <a:lstStyle>
            <a:lvl1pPr algn="l">
              <a:lnSpc>
                <a:spcPct val="80000"/>
              </a:lnSpc>
              <a:defRPr sz="4000" b="0">
                <a:solidFill>
                  <a:schemeClr val="accent5"/>
                </a:solidFill>
                <a:latin typeface="+mj-lt"/>
                <a:ea typeface="Meiryo" panose="020B0604030504040204" pitchFamily="34" charset="-128"/>
              </a:defRPr>
            </a:lvl1pPr>
          </a:lstStyle>
          <a:p>
            <a:r>
              <a:rPr lang="en-US" dirty="0"/>
              <a:t>Insert Divider Title Here. This is an Optional Slide. </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0" y="3326538"/>
            <a:ext cx="4060557" cy="1132174"/>
          </a:xfrm>
          <a:prstGeom prst="rect">
            <a:avLst/>
          </a:prstGeom>
        </p:spPr>
        <p:txBody>
          <a:bodyPr lIns="301752" tIns="0" rIns="320040" bIns="0"/>
          <a:lstStyle>
            <a:lvl1pPr marL="0" indent="0" algn="l">
              <a:lnSpc>
                <a:spcPct val="80000"/>
              </a:lnSpc>
              <a:buNone/>
              <a:defRPr sz="2400" b="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a:t>
            </a:r>
          </a:p>
        </p:txBody>
      </p:sp>
      <p:sp>
        <p:nvSpPr>
          <p:cNvPr id="4" name="Rectangle 3">
            <a:extLst>
              <a:ext uri="{FF2B5EF4-FFF2-40B4-BE49-F238E27FC236}">
                <a16:creationId xmlns:a16="http://schemas.microsoft.com/office/drawing/2014/main" id="{6E6D7D6C-EF46-0014-B302-BF5C36FA45FC}"/>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8" name="Slide Number Placeholder 2">
            <a:extLst>
              <a:ext uri="{FF2B5EF4-FFF2-40B4-BE49-F238E27FC236}">
                <a16:creationId xmlns:a16="http://schemas.microsoft.com/office/drawing/2014/main" id="{0A3FDFC6-9139-AC97-86AF-7A131B5A3CA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3651129944"/>
      </p:ext>
    </p:extLst>
  </p:cSld>
  <p:clrMapOvr>
    <a:masterClrMapping/>
  </p:clrMapOvr>
  <p:extLst>
    <p:ext uri="{DCECCB84-F9BA-43D5-87BE-67443E8EF086}">
      <p15:sldGuideLst xmlns:p15="http://schemas.microsoft.com/office/powerpoint/2012/main">
        <p15:guide id="1" orient="horz" pos="1620">
          <p15:clr>
            <a:srgbClr val="FBAE40"/>
          </p15:clr>
        </p15:guide>
        <p15:guide id="2" pos="192" userDrawn="1">
          <p15:clr>
            <a:srgbClr val="FBAE40"/>
          </p15:clr>
        </p15:guide>
        <p15:guide id="3" pos="55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FFFFFF">
            <a:alpha val="39000"/>
          </a:srgb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71B5C6-B98F-44AD-C007-0F8E862478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4060557" cy="2795596"/>
          </a:xfrm>
          <a:prstGeom prst="rect">
            <a:avLst/>
          </a:prstGeom>
        </p:spPr>
        <p:txBody>
          <a:bodyPr lIns="301752" tIns="0" rIns="274320" bIns="0" anchor="b">
            <a:noAutofit/>
          </a:bodyPr>
          <a:lstStyle>
            <a:lvl1pPr algn="l">
              <a:lnSpc>
                <a:spcPct val="80000"/>
              </a:lnSpc>
              <a:defRPr sz="4000" b="0">
                <a:solidFill>
                  <a:schemeClr val="accent5"/>
                </a:solidFill>
                <a:latin typeface="+mj-lt"/>
                <a:ea typeface="Meiryo" panose="020B0604030504040204" pitchFamily="34" charset="-128"/>
              </a:defRPr>
            </a:lvl1pPr>
          </a:lstStyle>
          <a:p>
            <a:r>
              <a:rPr lang="en-US" dirty="0"/>
              <a:t>Insert Divider Title Here. This is an Optional Slide. </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0" y="3326538"/>
            <a:ext cx="4060557" cy="1132174"/>
          </a:xfrm>
          <a:prstGeom prst="rect">
            <a:avLst/>
          </a:prstGeom>
        </p:spPr>
        <p:txBody>
          <a:bodyPr lIns="301752" tIns="0" rIns="320040" bIns="0"/>
          <a:lstStyle>
            <a:lvl1pPr marL="0" indent="0" algn="l">
              <a:lnSpc>
                <a:spcPct val="80000"/>
              </a:lnSpc>
              <a:buNone/>
              <a:defRPr sz="2400" b="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a:t>
            </a:r>
          </a:p>
        </p:txBody>
      </p:sp>
      <p:sp>
        <p:nvSpPr>
          <p:cNvPr id="4" name="Rectangle 3">
            <a:extLst>
              <a:ext uri="{FF2B5EF4-FFF2-40B4-BE49-F238E27FC236}">
                <a16:creationId xmlns:a16="http://schemas.microsoft.com/office/drawing/2014/main" id="{8FD6E1E8-4DA5-17A0-B9AC-23942627606E}"/>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8" name="Slide Number Placeholder 2">
            <a:extLst>
              <a:ext uri="{FF2B5EF4-FFF2-40B4-BE49-F238E27FC236}">
                <a16:creationId xmlns:a16="http://schemas.microsoft.com/office/drawing/2014/main" id="{0A3FDFC6-9139-AC97-86AF-7A131B5A3CA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1939610024"/>
      </p:ext>
    </p:extLst>
  </p:cSld>
  <p:clrMapOvr>
    <a:masterClrMapping/>
  </p:clrMapOvr>
  <p:extLst>
    <p:ext uri="{DCECCB84-F9BA-43D5-87BE-67443E8EF086}">
      <p15:sldGuideLst xmlns:p15="http://schemas.microsoft.com/office/powerpoint/2012/main">
        <p15:guide id="1" orient="horz" pos="1620">
          <p15:clr>
            <a:srgbClr val="FBAE40"/>
          </p15:clr>
        </p15:guide>
        <p15:guide id="2" pos="192">
          <p15:clr>
            <a:srgbClr val="FBAE40"/>
          </p15:clr>
        </p15:guide>
        <p15:guide id="3" pos="554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FFFFFF">
            <a:alpha val="39000"/>
          </a:srgb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71B5C6-B98F-44AD-C007-0F8E862478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4060557" cy="2795596"/>
          </a:xfrm>
          <a:prstGeom prst="rect">
            <a:avLst/>
          </a:prstGeom>
        </p:spPr>
        <p:txBody>
          <a:bodyPr lIns="301752" tIns="0" rIns="274320" bIns="0" anchor="b">
            <a:noAutofit/>
          </a:bodyPr>
          <a:lstStyle>
            <a:lvl1pPr algn="l">
              <a:lnSpc>
                <a:spcPct val="80000"/>
              </a:lnSpc>
              <a:defRPr sz="4000" b="0">
                <a:solidFill>
                  <a:schemeClr val="accent5"/>
                </a:solidFill>
                <a:latin typeface="+mj-lt"/>
                <a:ea typeface="Meiryo" panose="020B0604030504040204" pitchFamily="34" charset="-128"/>
              </a:defRPr>
            </a:lvl1pPr>
          </a:lstStyle>
          <a:p>
            <a:r>
              <a:rPr lang="en-US" dirty="0"/>
              <a:t>Insert Divider Title Here. This is an Optional Slide. </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0" y="3326538"/>
            <a:ext cx="4060557" cy="1132174"/>
          </a:xfrm>
          <a:prstGeom prst="rect">
            <a:avLst/>
          </a:prstGeom>
        </p:spPr>
        <p:txBody>
          <a:bodyPr lIns="301752" tIns="0" rIns="320040" bIns="0"/>
          <a:lstStyle>
            <a:lvl1pPr marL="0" indent="0" algn="l">
              <a:lnSpc>
                <a:spcPct val="80000"/>
              </a:lnSpc>
              <a:buNone/>
              <a:defRPr sz="2400" b="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a:t>
            </a:r>
          </a:p>
        </p:txBody>
      </p:sp>
      <p:sp>
        <p:nvSpPr>
          <p:cNvPr id="4" name="Rectangle 3">
            <a:extLst>
              <a:ext uri="{FF2B5EF4-FFF2-40B4-BE49-F238E27FC236}">
                <a16:creationId xmlns:a16="http://schemas.microsoft.com/office/drawing/2014/main" id="{012883A0-27A9-4CA6-55A3-ADBDE231287F}"/>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8" name="Slide Number Placeholder 2">
            <a:extLst>
              <a:ext uri="{FF2B5EF4-FFF2-40B4-BE49-F238E27FC236}">
                <a16:creationId xmlns:a16="http://schemas.microsoft.com/office/drawing/2014/main" id="{0A3FDFC6-9139-AC97-86AF-7A131B5A3CA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1585057255"/>
      </p:ext>
    </p:extLst>
  </p:cSld>
  <p:clrMapOvr>
    <a:masterClrMapping/>
  </p:clrMapOvr>
  <p:extLst>
    <p:ext uri="{DCECCB84-F9BA-43D5-87BE-67443E8EF086}">
      <p15:sldGuideLst xmlns:p15="http://schemas.microsoft.com/office/powerpoint/2012/main">
        <p15:guide id="1" orient="horz" pos="1620">
          <p15:clr>
            <a:srgbClr val="FBAE40"/>
          </p15:clr>
        </p15:guide>
        <p15:guide id="2" pos="192">
          <p15:clr>
            <a:srgbClr val="FBAE40"/>
          </p15:clr>
        </p15:guide>
        <p15:guide id="3" pos="55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246D5BD-2144-5F5E-2A59-91A534E388A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9144000" cy="2888228"/>
          </a:xfrm>
          <a:prstGeom prst="rect">
            <a:avLst/>
          </a:prstGeom>
        </p:spPr>
        <p:txBody>
          <a:bodyPr anchor="b">
            <a:normAutofit/>
          </a:bodyPr>
          <a:lstStyle>
            <a:lvl1pPr algn="ctr">
              <a:lnSpc>
                <a:spcPct val="80000"/>
              </a:lnSpc>
              <a:defRPr sz="4400" b="1">
                <a:solidFill>
                  <a:schemeClr val="accent5"/>
                </a:solidFill>
                <a:latin typeface="+mj-lt"/>
                <a:ea typeface="Meiryo" panose="020B0604030504040204" pitchFamily="34" charset="-128"/>
              </a:defRPr>
            </a:lvl1pPr>
          </a:lstStyle>
          <a:p>
            <a:r>
              <a:rPr lang="en-US" dirty="0"/>
              <a:t>Click To Edit Master </a:t>
            </a:r>
            <a:br>
              <a:rPr lang="en-US" dirty="0"/>
            </a:br>
            <a:r>
              <a:rPr lang="en-US" dirty="0"/>
              <a:t>Title Style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p:nvPr>
        </p:nvSpPr>
        <p:spPr>
          <a:xfrm>
            <a:off x="1" y="3290988"/>
            <a:ext cx="9144000" cy="1468131"/>
          </a:xfrm>
          <a:prstGeom prst="rect">
            <a:avLst/>
          </a:prstGeom>
        </p:spPr>
        <p:txBody>
          <a:bodyPr/>
          <a:lstStyle>
            <a:lvl1pPr marL="0" indent="0" algn="ctr">
              <a:buNone/>
              <a:defRPr sz="240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5CF52EE0-B13D-496D-DAAB-135F9125FD92}"/>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5" name="Slide Number Placeholder 2">
            <a:extLst>
              <a:ext uri="{FF2B5EF4-FFF2-40B4-BE49-F238E27FC236}">
                <a16:creationId xmlns:a16="http://schemas.microsoft.com/office/drawing/2014/main" id="{061D4A46-B361-E8F2-6FA0-38605702530B}"/>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375306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54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3D5D18-4640-9952-F993-03EE04A4061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4430751" y="326785"/>
            <a:ext cx="4713250" cy="2327754"/>
          </a:xfrm>
          <a:prstGeom prst="rect">
            <a:avLst/>
          </a:prstGeom>
        </p:spPr>
        <p:txBody>
          <a:bodyPr lIns="0" tIns="0" rIns="301752" bIns="0" anchor="b">
            <a:normAutofit/>
          </a:bodyPr>
          <a:lstStyle>
            <a:lvl1pPr algn="r">
              <a:lnSpc>
                <a:spcPct val="80000"/>
              </a:lnSpc>
              <a:defRPr sz="3600" b="0">
                <a:solidFill>
                  <a:schemeClr val="accent5"/>
                </a:solidFill>
                <a:latin typeface="+mj-lt"/>
                <a:ea typeface="Meiryo" panose="020B0604030504040204" pitchFamily="34" charset="-128"/>
              </a:defRPr>
            </a:lvl1pPr>
          </a:lstStyle>
          <a:p>
            <a:r>
              <a:rPr lang="en-US" dirty="0"/>
              <a:t>Insert Divider Title Here. This is an Optional Slide. Insert Divider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4430750" y="3148318"/>
            <a:ext cx="4713250" cy="1723400"/>
          </a:xfrm>
          <a:prstGeom prst="rect">
            <a:avLst/>
          </a:prstGeom>
        </p:spPr>
        <p:txBody>
          <a:bodyPr lIns="0" tIns="0" rIns="301752" bIns="0"/>
          <a:lstStyle>
            <a:lvl1pPr marL="0" indent="0" algn="r">
              <a:lnSpc>
                <a:spcPct val="80000"/>
              </a:lnSpc>
              <a:buNone/>
              <a:defRPr sz="240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r" defTabSz="914400" rtl="0" eaLnBrk="1" fontAlgn="auto" latinLnBrk="0" hangingPunct="1">
              <a:lnSpc>
                <a:spcPct val="80000"/>
              </a:lnSpc>
              <a:spcBef>
                <a:spcPts val="1000"/>
              </a:spcBef>
              <a:spcAft>
                <a:spcPts val="0"/>
              </a:spcAft>
              <a:buClr>
                <a:schemeClr val="accent4"/>
              </a:buClr>
              <a:buSzTx/>
              <a:buFont typeface="Arial" panose="020B0604020202020204" pitchFamily="34" charset="0"/>
              <a:buNone/>
              <a:tabLst/>
              <a:defRPr/>
            </a:pPr>
            <a:r>
              <a:rPr lang="en-US" dirty="0"/>
              <a:t>Subtitle goes here</a:t>
            </a:r>
          </a:p>
        </p:txBody>
      </p:sp>
      <p:sp>
        <p:nvSpPr>
          <p:cNvPr id="13" name="Rectangle 12">
            <a:extLst>
              <a:ext uri="{FF2B5EF4-FFF2-40B4-BE49-F238E27FC236}">
                <a16:creationId xmlns:a16="http://schemas.microsoft.com/office/drawing/2014/main" id="{E7BE8879-39BF-DBE4-84B6-8B482C6328D1}"/>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6" name="Slide Number Placeholder 2">
            <a:extLst>
              <a:ext uri="{FF2B5EF4-FFF2-40B4-BE49-F238E27FC236}">
                <a16:creationId xmlns:a16="http://schemas.microsoft.com/office/drawing/2014/main" id="{6330AEA9-DE82-62A3-D505-4ACE3179C47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164601150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9FE01C-961E-DE8F-E778-42320030967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5327374" cy="3208602"/>
          </a:xfrm>
          <a:prstGeom prst="rect">
            <a:avLst/>
          </a:prstGeom>
        </p:spPr>
        <p:txBody>
          <a:bodyPr lIns="301752" tIns="0" rIns="274320" bIns="0" anchor="b">
            <a:noAutofit/>
          </a:bodyPr>
          <a:lstStyle>
            <a:lvl1pPr algn="l">
              <a:lnSpc>
                <a:spcPct val="80000"/>
              </a:lnSpc>
              <a:defRPr sz="4400" b="1">
                <a:solidFill>
                  <a:schemeClr val="accent5"/>
                </a:solidFill>
                <a:latin typeface="+mj-lt"/>
                <a:ea typeface="Meiryo" panose="020B0604030504040204" pitchFamily="34" charset="-128"/>
              </a:defRPr>
            </a:lvl1pPr>
          </a:lstStyle>
          <a:p>
            <a:r>
              <a:rPr lang="en-US" dirty="0"/>
              <a:t>Insert Divider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0" y="3739544"/>
            <a:ext cx="5327374" cy="918177"/>
          </a:xfrm>
          <a:prstGeom prst="rect">
            <a:avLst/>
          </a:prstGeom>
        </p:spPr>
        <p:txBody>
          <a:bodyPr lIns="301752" tIns="0" rIns="320040" bIns="0"/>
          <a:lstStyle>
            <a:lvl1pPr marL="0" indent="0" algn="l">
              <a:lnSpc>
                <a:spcPct val="80000"/>
              </a:lnSpc>
              <a:buNone/>
              <a:defRPr sz="2400" b="1"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a:t>
            </a:r>
          </a:p>
        </p:txBody>
      </p:sp>
      <p:sp>
        <p:nvSpPr>
          <p:cNvPr id="4" name="Rectangle 3">
            <a:extLst>
              <a:ext uri="{FF2B5EF4-FFF2-40B4-BE49-F238E27FC236}">
                <a16:creationId xmlns:a16="http://schemas.microsoft.com/office/drawing/2014/main" id="{710FE066-E463-B2C5-DD02-5B05B9CA715C}"/>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dirty="0">
                <a:solidFill>
                  <a:schemeClr val="accent4"/>
                </a:solidFill>
              </a:rPr>
              <a:t>#TDSS27</a:t>
            </a:r>
          </a:p>
        </p:txBody>
      </p:sp>
      <p:sp>
        <p:nvSpPr>
          <p:cNvPr id="8" name="Slide Number Placeholder 2">
            <a:extLst>
              <a:ext uri="{FF2B5EF4-FFF2-40B4-BE49-F238E27FC236}">
                <a16:creationId xmlns:a16="http://schemas.microsoft.com/office/drawing/2014/main" id="{0A3FDFC6-9139-AC97-86AF-7A131B5A3CA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dirty="0"/>
          </a:p>
        </p:txBody>
      </p:sp>
    </p:spTree>
    <p:extLst>
      <p:ext uri="{BB962C8B-B14F-4D97-AF65-F5344CB8AC3E}">
        <p14:creationId xmlns:p14="http://schemas.microsoft.com/office/powerpoint/2010/main" val="171278783"/>
      </p:ext>
    </p:extLst>
  </p:cSld>
  <p:clrMapOvr>
    <a:masterClrMapping/>
  </p:clrMapOvr>
  <p:extLst>
    <p:ext uri="{DCECCB84-F9BA-43D5-87BE-67443E8EF086}">
      <p15:sldGuideLst xmlns:p15="http://schemas.microsoft.com/office/powerpoint/2012/main">
        <p15:guide id="1" orient="horz" pos="1620">
          <p15:clr>
            <a:srgbClr val="FBAE40"/>
          </p15:clr>
        </p15:guide>
        <p15:guide id="2" pos="192">
          <p15:clr>
            <a:srgbClr val="FBAE40"/>
          </p15:clr>
        </p15:guide>
        <p15:guide id="3" pos="55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F599C88-ACA3-0537-CC91-94CBBD966CB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3998" cy="5143499"/>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603504" y="1961658"/>
            <a:ext cx="5143335" cy="1540717"/>
          </a:xfrm>
          <a:prstGeom prst="rect">
            <a:avLst/>
          </a:prstGeom>
        </p:spPr>
        <p:txBody>
          <a:bodyPr lIns="0" tIns="0" rIns="548640" bIns="0" anchor="b" anchorCtr="0">
            <a:noAutofit/>
          </a:bodyPr>
          <a:lstStyle>
            <a:lvl1pPr algn="l">
              <a:lnSpc>
                <a:spcPct val="80000"/>
              </a:lnSpc>
              <a:defRPr lang="en-US" sz="3200" b="1" i="0" kern="1200" dirty="0">
                <a:solidFill>
                  <a:schemeClr val="accent4"/>
                </a:solidFill>
                <a:latin typeface="+mj-lt"/>
                <a:ea typeface="Meiryo" panose="020B0604030504040204" pitchFamily="34" charset="-128"/>
                <a:cs typeface="+mj-cs"/>
              </a:defRPr>
            </a:lvl1pPr>
          </a:lstStyle>
          <a:p>
            <a:r>
              <a:rPr lang="en-US" dirty="0"/>
              <a:t>Insert Presentation Title Here Insert Presentation Title Here Insert Presentation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606552" y="3797577"/>
            <a:ext cx="4960455" cy="711200"/>
          </a:xfrm>
          <a:prstGeom prst="rect">
            <a:avLst/>
          </a:prstGeom>
        </p:spPr>
        <p:txBody>
          <a:bodyPr lIns="0" tIns="0" rIns="548640" bIns="0">
            <a:noAutofit/>
          </a:bodyPr>
          <a:lstStyle>
            <a:lvl1pPr marL="0" indent="0" algn="l" defTabSz="914400" rtl="0" eaLnBrk="1" latinLnBrk="0" hangingPunct="1">
              <a:lnSpc>
                <a:spcPct val="90000"/>
              </a:lnSpc>
              <a:spcBef>
                <a:spcPts val="1000"/>
              </a:spcBef>
              <a:buClr>
                <a:schemeClr val="accent4"/>
              </a:buClr>
              <a:buFont typeface="Arial" panose="020B0604020202020204" pitchFamily="34" charset="0"/>
              <a:buNone/>
              <a:defRPr lang="en-US" sz="1700" b="1" i="1" kern="1200" dirty="0">
                <a:solidFill>
                  <a:schemeClr val="accent4"/>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 here</a:t>
            </a:r>
          </a:p>
        </p:txBody>
      </p:sp>
      <p:pic>
        <p:nvPicPr>
          <p:cNvPr id="6" name="Picture 5">
            <a:extLst>
              <a:ext uri="{FF2B5EF4-FFF2-40B4-BE49-F238E27FC236}">
                <a16:creationId xmlns:a16="http://schemas.microsoft.com/office/drawing/2014/main" id="{62BD0AA0-9677-EB75-AD23-D55F173C5C4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143112" y="-135372"/>
            <a:ext cx="3646796" cy="3646796"/>
          </a:xfrm>
          <a:prstGeom prst="rect">
            <a:avLst/>
          </a:prstGeom>
          <a:effectLst>
            <a:outerShdw blurRad="63500" sx="102000" sy="102000" algn="ctr" rotWithShape="0">
              <a:prstClr val="black">
                <a:alpha val="27000"/>
              </a:prstClr>
            </a:outerShdw>
          </a:effectLst>
        </p:spPr>
      </p:pic>
      <p:sp>
        <p:nvSpPr>
          <p:cNvPr id="11" name="Rectangle 10">
            <a:extLst>
              <a:ext uri="{FF2B5EF4-FFF2-40B4-BE49-F238E27FC236}">
                <a16:creationId xmlns:a16="http://schemas.microsoft.com/office/drawing/2014/main" id="{C1EF84B8-4212-32C2-609B-66E5E46DFE22}"/>
              </a:ext>
            </a:extLst>
          </p:cNvPr>
          <p:cNvSpPr/>
          <p:nvPr userDrawn="1"/>
        </p:nvSpPr>
        <p:spPr>
          <a:xfrm>
            <a:off x="7284533" y="377242"/>
            <a:ext cx="1546015" cy="3382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algn="r" fontAlgn="auto">
              <a:lnSpc>
                <a:spcPct val="100000"/>
              </a:lnSpc>
              <a:spcBef>
                <a:spcPts val="0"/>
              </a:spcBef>
              <a:spcAft>
                <a:spcPts val="0"/>
              </a:spcAft>
              <a:buClrTx/>
              <a:buSzTx/>
              <a:buFontTx/>
              <a:buNone/>
              <a:tabLst/>
            </a:pPr>
            <a:r>
              <a:rPr lang="en-US" sz="1800" b="1" dirty="0">
                <a:solidFill>
                  <a:schemeClr val="accent4"/>
                </a:solidFill>
              </a:rPr>
              <a:t>#TDSS27</a:t>
            </a:r>
          </a:p>
        </p:txBody>
      </p:sp>
    </p:spTree>
    <p:extLst>
      <p:ext uri="{BB962C8B-B14F-4D97-AF65-F5344CB8AC3E}">
        <p14:creationId xmlns:p14="http://schemas.microsoft.com/office/powerpoint/2010/main" val="203045940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9768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2392199"/>
      </p:ext>
    </p:extLst>
  </p:cSld>
  <p:clrMap bg1="dk1" tx1="lt1" bg2="dk2" tx2="lt2" accent1="accent1" accent2="accent2" accent3="accent3" accent4="accent4" accent5="accent5" accent6="accent6" hlink="hlink" folHlink="folHlink"/>
  <p:sldLayoutIdLst>
    <p:sldLayoutId id="2147483731" r:id="rId1"/>
    <p:sldLayoutId id="2147483737" r:id="rId2"/>
    <p:sldLayoutId id="2147483729" r:id="rId3"/>
    <p:sldLayoutId id="2147483738" r:id="rId4"/>
    <p:sldLayoutId id="2147483751" r:id="rId5"/>
    <p:sldLayoutId id="2147483711" r:id="rId6"/>
    <p:sldLayoutId id="2147483753" r:id="rId7"/>
    <p:sldLayoutId id="2147483754" r:id="rId8"/>
    <p:sldLayoutId id="2147483757" r:id="rId9"/>
    <p:sldLayoutId id="2147483759" r:id="rId10"/>
    <p:sldLayoutId id="2147483724" r:id="rId11"/>
    <p:sldLayoutId id="2147483758" r:id="rId12"/>
    <p:sldLayoutId id="2147483752" r:id="rId13"/>
    <p:sldLayoutId id="2147483732" r:id="rId14"/>
    <p:sldLayoutId id="2147483760" r:id="rId15"/>
  </p:sldLayoutIdLst>
  <p:hf hdr="0" dt="0"/>
  <p:txStyles>
    <p:titleStyle>
      <a:lvl1pPr algn="l" defTabSz="914400" rtl="0" eaLnBrk="1" latinLnBrk="0" hangingPunct="1">
        <a:lnSpc>
          <a:spcPts val="2800"/>
        </a:lnSpc>
        <a:spcBef>
          <a:spcPct val="0"/>
        </a:spcBef>
        <a:buNone/>
        <a:defRPr sz="2600" b="0" i="0" kern="1200">
          <a:solidFill>
            <a:srgbClr val="FFFFFF"/>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microsoft.com/office/2018/10/relationships/comments" Target="../comments/modernComment_1E0_6D186A3D.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microsoft.com/office/2018/10/relationships/comments" Target="../comments/modernComment_1EF_110BA4E8.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7FE4E055_2C549E2F.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8/10/relationships/comments" Target="../comments/modernComment_7FE4E05F_906FEA9C.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8/10/relationships/comments" Target="../comments/modernComment_7FE4E057_E7D3495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8/10/relationships/comments" Target="../comments/modernComment_7FE4E059_EA3CA73C.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8/10/relationships/comments" Target="../comments/modernComment_7FE4E058_288F9862.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microsoft.com/office/2018/10/relationships/comments" Target="../comments/modernComment_7FE4E05E_3C4F02.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microsoft.com/office/2018/10/relationships/comments" Target="../comments/modernComment_135_1AD08404.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7FE4E05B_FC764474.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8/10/relationships/comments" Target="../comments/modernComment_7FE4E05C_6C52A24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37_C958B64E.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microsoft.com/office/2018/10/relationships/comments" Target="../comments/modernComment_AFF_C51D0A8F.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7FE4E053_BA2168A6.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8/10/relationships/comments" Target="../comments/modernComment_7FE4E05D_FDA8FC60.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25.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FE22B-18BE-A641-85BE-0333395FA847}"/>
              </a:ext>
            </a:extLst>
          </p:cNvPr>
          <p:cNvSpPr>
            <a:spLocks noGrp="1"/>
          </p:cNvSpPr>
          <p:nvPr>
            <p:ph type="ctrTitle"/>
          </p:nvPr>
        </p:nvSpPr>
        <p:spPr>
          <a:xfrm>
            <a:off x="542544" y="69519"/>
            <a:ext cx="4933188" cy="2382480"/>
          </a:xfrm>
        </p:spPr>
        <p:txBody>
          <a:bodyPr anchor="b" anchorCtr="0"/>
          <a:lstStyle/>
          <a:p>
            <a:r>
              <a:rPr lang="en-US" sz="2800" dirty="0">
                <a:solidFill>
                  <a:schemeClr val="accent4"/>
                </a:solidFill>
              </a:rPr>
              <a:t>Insert Presentation Title Here Insert Presentation Title Here Insert Presentation Title Here Insert Presentation Title Here</a:t>
            </a:r>
          </a:p>
        </p:txBody>
      </p:sp>
      <p:sp>
        <p:nvSpPr>
          <p:cNvPr id="3" name="Subtitle 2">
            <a:extLst>
              <a:ext uri="{FF2B5EF4-FFF2-40B4-BE49-F238E27FC236}">
                <a16:creationId xmlns:a16="http://schemas.microsoft.com/office/drawing/2014/main" id="{FCFD3D7D-2557-9848-8C7D-1AACDB08FF77}"/>
              </a:ext>
            </a:extLst>
          </p:cNvPr>
          <p:cNvSpPr>
            <a:spLocks noGrp="1" noChangeAspect="1"/>
          </p:cNvSpPr>
          <p:nvPr>
            <p:ph type="subTitle" idx="1"/>
          </p:nvPr>
        </p:nvSpPr>
        <p:spPr>
          <a:xfrm>
            <a:off x="542544" y="2925776"/>
            <a:ext cx="5914410" cy="732673"/>
          </a:xfrm>
        </p:spPr>
        <p:txBody>
          <a:bodyPr/>
          <a:lstStyle/>
          <a:p>
            <a:r>
              <a:rPr lang="en-US" sz="1800" b="0" dirty="0">
                <a:solidFill>
                  <a:schemeClr val="accent4"/>
                </a:solidFill>
              </a:rPr>
              <a:t>Insert Presentation Subtitle Here Insert Presentation Subtitle Here Insert Presentation Subtitle Here Insert Presentation Subtitle Here</a:t>
            </a:r>
          </a:p>
        </p:txBody>
      </p:sp>
      <p:sp>
        <p:nvSpPr>
          <p:cNvPr id="6" name="Content Placeholder 62">
            <a:extLst>
              <a:ext uri="{FF2B5EF4-FFF2-40B4-BE49-F238E27FC236}">
                <a16:creationId xmlns:a16="http://schemas.microsoft.com/office/drawing/2014/main" id="{CC20BF80-99E9-CE4E-AFE8-DFD4A9953438}"/>
              </a:ext>
            </a:extLst>
          </p:cNvPr>
          <p:cNvSpPr txBox="1">
            <a:spLocks/>
          </p:cNvSpPr>
          <p:nvPr/>
        </p:nvSpPr>
        <p:spPr>
          <a:xfrm>
            <a:off x="542544" y="3988684"/>
            <a:ext cx="6186366" cy="351764"/>
          </a:xfrm>
          <a:prstGeom prst="rect">
            <a:avLst/>
          </a:prstGeom>
        </p:spPr>
        <p:txBody>
          <a:bodyPr lIns="0" tIns="0" rIns="0" bIns="0"/>
          <a:lstStyle>
            <a:lvl1pPr marL="0" indent="0" algn="l" defTabSz="685783" rtl="0" eaLnBrk="1" latinLnBrk="0" hangingPunct="1">
              <a:lnSpc>
                <a:spcPct val="90000"/>
              </a:lnSpc>
              <a:spcBef>
                <a:spcPts val="750"/>
              </a:spcBef>
              <a:buClr>
                <a:schemeClr val="accent3"/>
              </a:buClr>
              <a:buFont typeface="Arial" panose="020B0604020202020204" pitchFamily="34" charset="0"/>
              <a:buNone/>
              <a:defRPr sz="1500" b="0" i="0" kern="1200">
                <a:solidFill>
                  <a:srgbClr val="FFFFFF"/>
                </a:solidFill>
                <a:latin typeface="+mn-lt"/>
                <a:ea typeface="Meiryo UI" panose="020B0604030504040204" pitchFamily="34" charset="-128"/>
                <a:cs typeface="+mn-cs"/>
              </a:defRPr>
            </a:lvl1pPr>
            <a:lvl2pPr marL="342891" indent="0" algn="l" defTabSz="685783" rtl="0" eaLnBrk="1" latinLnBrk="0" hangingPunct="1">
              <a:lnSpc>
                <a:spcPct val="90000"/>
              </a:lnSpc>
              <a:spcBef>
                <a:spcPts val="375"/>
              </a:spcBef>
              <a:buClr>
                <a:schemeClr val="accent3"/>
              </a:buClr>
              <a:buFont typeface="Arial" panose="020B0604020202020204" pitchFamily="34" charset="0"/>
              <a:buNone/>
              <a:defRPr sz="1350" b="0" i="0" kern="1200">
                <a:solidFill>
                  <a:srgbClr val="FFFFFF"/>
                </a:solidFill>
                <a:latin typeface="+mn-lt"/>
                <a:ea typeface="Meiryo UI" panose="020B0604030504040204" pitchFamily="34" charset="-128"/>
                <a:cs typeface="+mn-cs"/>
              </a:defRPr>
            </a:lvl2pPr>
            <a:lvl3pPr marL="685782" indent="0" algn="l" defTabSz="685783" rtl="0" eaLnBrk="1" latinLnBrk="0" hangingPunct="1">
              <a:lnSpc>
                <a:spcPct val="90000"/>
              </a:lnSpc>
              <a:spcBef>
                <a:spcPts val="375"/>
              </a:spcBef>
              <a:buClr>
                <a:schemeClr val="accent3"/>
              </a:buClr>
              <a:buFont typeface="Arial" panose="020B0604020202020204" pitchFamily="34" charset="0"/>
              <a:buNone/>
              <a:defRPr sz="1200" b="0" i="0" kern="1200">
                <a:solidFill>
                  <a:srgbClr val="FFFFFF"/>
                </a:solidFill>
                <a:latin typeface="+mn-lt"/>
                <a:ea typeface="Meiryo UI" panose="020B0604030504040204" pitchFamily="34" charset="-128"/>
                <a:cs typeface="+mn-cs"/>
              </a:defRPr>
            </a:lvl3pPr>
            <a:lvl4pPr marL="1028674" indent="0" algn="l" defTabSz="685783" rtl="0" eaLnBrk="1" latinLnBrk="0" hangingPunct="1">
              <a:lnSpc>
                <a:spcPct val="90000"/>
              </a:lnSpc>
              <a:spcBef>
                <a:spcPts val="375"/>
              </a:spcBef>
              <a:buClr>
                <a:schemeClr val="accent3"/>
              </a:buClr>
              <a:buFont typeface="Arial" panose="020B0604020202020204" pitchFamily="34" charset="0"/>
              <a:buNone/>
              <a:defRPr sz="1050" b="0" i="0" kern="1200">
                <a:solidFill>
                  <a:srgbClr val="FFFFFF"/>
                </a:solidFill>
                <a:latin typeface="+mn-lt"/>
                <a:ea typeface="Meiryo UI" panose="020B0604030504040204" pitchFamily="34" charset="-128"/>
                <a:cs typeface="+mn-cs"/>
              </a:defRPr>
            </a:lvl4pPr>
            <a:lvl5pPr marL="1371566" indent="0" algn="l" defTabSz="685783" rtl="0" eaLnBrk="1" latinLnBrk="0" hangingPunct="1">
              <a:lnSpc>
                <a:spcPct val="90000"/>
              </a:lnSpc>
              <a:spcBef>
                <a:spcPts val="375"/>
              </a:spcBef>
              <a:buClr>
                <a:schemeClr val="accent3"/>
              </a:buClr>
              <a:buFont typeface="Arial" panose="020B0604020202020204" pitchFamily="34" charset="0"/>
              <a:buNone/>
              <a:defRPr sz="1050" b="0" i="0" kern="1200">
                <a:solidFill>
                  <a:srgbClr val="FFFFFF"/>
                </a:solidFill>
                <a:latin typeface="+mn-lt"/>
                <a:ea typeface="Meiryo UI" panose="020B0604030504040204" pitchFamily="34"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Aft>
                <a:spcPts val="1200"/>
              </a:spcAft>
            </a:pPr>
            <a:r>
              <a:rPr lang="en-US" sz="1200" b="1" dirty="0">
                <a:solidFill>
                  <a:schemeClr val="accent3"/>
                </a:solidFill>
              </a:rPr>
              <a:t>PRESENTED BY </a:t>
            </a:r>
            <a:br>
              <a:rPr lang="en-US" sz="1400" dirty="0">
                <a:solidFill>
                  <a:schemeClr val="accent3"/>
                </a:solidFill>
              </a:rPr>
            </a:br>
            <a:r>
              <a:rPr lang="en-US" sz="1600" b="1" dirty="0">
                <a:solidFill>
                  <a:schemeClr val="accent4"/>
                </a:solidFill>
              </a:rPr>
              <a:t>Presenter Name(s)</a:t>
            </a:r>
          </a:p>
        </p:txBody>
      </p:sp>
      <p:cxnSp>
        <p:nvCxnSpPr>
          <p:cNvPr id="9" name="Straight Connector 8">
            <a:extLst>
              <a:ext uri="{FF2B5EF4-FFF2-40B4-BE49-F238E27FC236}">
                <a16:creationId xmlns:a16="http://schemas.microsoft.com/office/drawing/2014/main" id="{A58868E5-FFB2-B997-6C25-5F161234B42C}"/>
              </a:ext>
            </a:extLst>
          </p:cNvPr>
          <p:cNvCxnSpPr>
            <a:cxnSpLocks/>
          </p:cNvCxnSpPr>
          <p:nvPr/>
        </p:nvCxnSpPr>
        <p:spPr>
          <a:xfrm flipH="1">
            <a:off x="542544" y="2673350"/>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8789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E14EFE03-A222-6541-B00C-ADA017641A32}"/>
              </a:ext>
            </a:extLst>
          </p:cNvPr>
          <p:cNvSpPr>
            <a:spLocks noGrp="1"/>
          </p:cNvSpPr>
          <p:nvPr>
            <p:ph type="title"/>
          </p:nvPr>
        </p:nvSpPr>
        <p:spPr>
          <a:xfrm>
            <a:off x="301752" y="302989"/>
            <a:ext cx="8519714" cy="465391"/>
          </a:xfrm>
        </p:spPr>
        <p:txBody>
          <a:bodyPr/>
          <a:lstStyle/>
          <a:p>
            <a:r>
              <a:rPr lang="en-US"/>
              <a:t>Disclosures</a:t>
            </a:r>
            <a:endParaRPr lang="en-US" dirty="0"/>
          </a:p>
        </p:txBody>
      </p:sp>
      <p:sp>
        <p:nvSpPr>
          <p:cNvPr id="3" name="Content Placeholder 2">
            <a:extLst>
              <a:ext uri="{FF2B5EF4-FFF2-40B4-BE49-F238E27FC236}">
                <a16:creationId xmlns:a16="http://schemas.microsoft.com/office/drawing/2014/main" id="{A7628175-5B63-3657-021F-8C5BEDBA752A}"/>
              </a:ext>
            </a:extLst>
          </p:cNvPr>
          <p:cNvSpPr>
            <a:spLocks noGrp="1"/>
          </p:cNvSpPr>
          <p:nvPr>
            <p:ph sz="quarter" idx="18"/>
          </p:nvPr>
        </p:nvSpPr>
        <p:spPr>
          <a:xfrm>
            <a:off x="322534" y="768379"/>
            <a:ext cx="8611154" cy="4072131"/>
          </a:xfrm>
        </p:spPr>
        <p:txBody>
          <a:bodyPr/>
          <a:lstStyle/>
          <a:p>
            <a:r>
              <a:rPr lang="en-US" sz="1400" b="1" dirty="0">
                <a:solidFill>
                  <a:schemeClr val="accent2"/>
                </a:solidFill>
              </a:rPr>
              <a:t>[Speaker 1 Name]</a:t>
            </a:r>
            <a:r>
              <a:rPr lang="en-US" sz="1400" b="1" dirty="0">
                <a:solidFill>
                  <a:schemeClr val="accent5"/>
                </a:solidFill>
              </a:rPr>
              <a:t>,</a:t>
            </a:r>
            <a:r>
              <a:rPr lang="en-US" sz="1400" dirty="0">
                <a:solidFill>
                  <a:schemeClr val="accent5"/>
                </a:solidFill>
              </a:rPr>
              <a:t> </a:t>
            </a:r>
            <a:r>
              <a:rPr lang="en-US" sz="1400" dirty="0"/>
              <a:t>faculty for this event, has no relevant financial relationship(s) with ineligible companies to disclose.</a:t>
            </a:r>
          </a:p>
          <a:p>
            <a:r>
              <a:rPr lang="en-US" sz="1400" b="1" dirty="0">
                <a:solidFill>
                  <a:schemeClr val="accent2"/>
                </a:solidFill>
              </a:rPr>
              <a:t>[Speaker 2 Name, if applicable]</a:t>
            </a:r>
            <a:r>
              <a:rPr lang="en-US" sz="1400" b="1" dirty="0">
                <a:solidFill>
                  <a:schemeClr val="accent5"/>
                </a:solidFill>
              </a:rPr>
              <a:t>,</a:t>
            </a:r>
            <a:r>
              <a:rPr lang="en-US" sz="1400" b="1" dirty="0">
                <a:solidFill>
                  <a:schemeClr val="accent2"/>
                </a:solidFill>
              </a:rPr>
              <a:t> </a:t>
            </a:r>
            <a:r>
              <a:rPr lang="en-US" sz="1400" dirty="0"/>
              <a:t>faculty for this event, has no relevant financial relationship(s) with ineligible companies to disclose.</a:t>
            </a:r>
          </a:p>
          <a:p>
            <a:r>
              <a:rPr lang="en-US" sz="1400" dirty="0"/>
              <a:t>None of the planners for this educational activity have relevant financial relationship(s) with ineligible companies to disclose.</a:t>
            </a:r>
          </a:p>
          <a:p>
            <a:r>
              <a:rPr lang="en-US" sz="1400" dirty="0"/>
              <a:t>An “ineligible company” includes any entity whose primary business is producing, marketing, selling, re-selling, or distributing healthcare products use by or on patients.</a:t>
            </a:r>
          </a:p>
          <a:p>
            <a:r>
              <a:rPr lang="en-US" sz="1400" dirty="0"/>
              <a:t>All content contained in this presentation represents the opinions of the presenter(s), not those of Today’s Dietitian (“TD”) or any organization with which the presenter(s) may be affiliated. TD, its publisher, owner, employees, affiliates and agents do not assume responsibility for the opinions expressed by the presenter(s) or individuals quoted in this session.</a:t>
            </a:r>
          </a:p>
          <a:p>
            <a:r>
              <a:rPr lang="en-US" sz="1400" dirty="0"/>
              <a:t>All content contained in the presentation is created for informational purposes only and shall not be construed to diagnose, cure, or treat any medical, health, or other condition. Moreover, the content in the presentation is no substitute for individual patient/client assessment based upon the professional’s examination of each patient/client and consideration of laboratory data and other factors unique to the patient/client.</a:t>
            </a:r>
          </a:p>
          <a:p>
            <a:r>
              <a:rPr lang="en-US" sz="1400" dirty="0"/>
              <a:t>Content contained in this session shall not be construed to constitute professional medical, health, legal, tax or financial advice.</a:t>
            </a:r>
          </a:p>
        </p:txBody>
      </p:sp>
      <p:sp>
        <p:nvSpPr>
          <p:cNvPr id="28" name="Slide Number Placeholder 27">
            <a:extLst>
              <a:ext uri="{FF2B5EF4-FFF2-40B4-BE49-F238E27FC236}">
                <a16:creationId xmlns:a16="http://schemas.microsoft.com/office/drawing/2014/main" id="{3914E9BE-6FEE-0844-AAE7-71B10228057D}"/>
              </a:ext>
            </a:extLst>
          </p:cNvPr>
          <p:cNvSpPr>
            <a:spLocks noGrp="1"/>
          </p:cNvSpPr>
          <p:nvPr>
            <p:ph type="sldNum" sz="quarter" idx="10"/>
          </p:nvPr>
        </p:nvSpPr>
        <p:spPr>
          <a:xfrm>
            <a:off x="8028517" y="4866191"/>
            <a:ext cx="1115483" cy="277309"/>
          </a:xfrm>
        </p:spPr>
        <p:txBody>
          <a:bodyPr/>
          <a:lstStyle/>
          <a:p>
            <a:fld id="{56F5FFA5-B4B8-465A-BD50-A16998F1CBB4}" type="slidenum">
              <a:rPr lang="en-US" smtClean="0"/>
              <a:pPr/>
              <a:t>2</a:t>
            </a:fld>
            <a:endParaRPr lang="en-US" dirty="0"/>
          </a:p>
        </p:txBody>
      </p:sp>
    </p:spTree>
    <p:extLst>
      <p:ext uri="{BB962C8B-B14F-4D97-AF65-F5344CB8AC3E}">
        <p14:creationId xmlns:p14="http://schemas.microsoft.com/office/powerpoint/2010/main" val="116445242"/>
      </p:ext>
    </p:extLst>
  </p:cSld>
  <p:clrMapOvr>
    <a:masterClrMapping/>
  </p:clrMapOvr>
  <mc:AlternateContent xmlns:mc="http://schemas.openxmlformats.org/markup-compatibility/2006" xmlns:p14="http://schemas.microsoft.com/office/powerpoint/2010/main">
    <mc:Choice Requires="p14">
      <p:transition spd="slow" p14:dur="2000" advTm="30521"/>
    </mc:Choice>
    <mc:Fallback xmlns="">
      <p:transition spd="slow" advTm="3052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E14EFE03-A222-6541-B00C-ADA017641A32}"/>
              </a:ext>
            </a:extLst>
          </p:cNvPr>
          <p:cNvSpPr>
            <a:spLocks noGrp="1"/>
          </p:cNvSpPr>
          <p:nvPr>
            <p:ph type="title"/>
          </p:nvPr>
        </p:nvSpPr>
        <p:spPr/>
        <p:txBody>
          <a:bodyPr/>
          <a:lstStyle/>
          <a:p>
            <a:r>
              <a:rPr lang="en-US" dirty="0"/>
              <a:t>Accreditation Statement</a:t>
            </a:r>
          </a:p>
        </p:txBody>
      </p:sp>
      <p:pic>
        <p:nvPicPr>
          <p:cNvPr id="1026" name="Picture 2">
            <a:extLst>
              <a:ext uri="{FF2B5EF4-FFF2-40B4-BE49-F238E27FC236}">
                <a16:creationId xmlns:a16="http://schemas.microsoft.com/office/drawing/2014/main" id="{FB4A7724-351B-A3B1-A472-01AB1F60A54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1752" y="785762"/>
            <a:ext cx="1385882" cy="9521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AC2375A-3BFD-21B0-4E98-A468CDA07502}"/>
              </a:ext>
            </a:extLst>
          </p:cNvPr>
          <p:cNvSpPr txBox="1"/>
          <p:nvPr/>
        </p:nvSpPr>
        <p:spPr>
          <a:xfrm>
            <a:off x="1687635" y="739883"/>
            <a:ext cx="7133831" cy="1015663"/>
          </a:xfrm>
          <a:prstGeom prst="rect">
            <a:avLst/>
          </a:prstGeom>
          <a:noFill/>
        </p:spPr>
        <p:txBody>
          <a:bodyPr wrap="square" lIns="0" rIns="0">
            <a:spAutoFit/>
          </a:bodyPr>
          <a:lstStyle/>
          <a:p>
            <a:r>
              <a:rPr lang="en-US" sz="1150" b="0" i="0" dirty="0">
                <a:solidFill>
                  <a:schemeClr val="accent5"/>
                </a:solidFill>
                <a:effectLst/>
                <a:latin typeface="+mj-lt"/>
              </a:rPr>
              <a:t>In support of improving patient care, Great Valley Publishing Company is jointly accredited by the Accreditation Council for Continuing Medical Education (ACCME), the Accreditation Council for Pharmacy Education (ACPE), and the American Nurses Credentialing Center (ANCC), to provide continuing education for the healthcare team. </a:t>
            </a:r>
            <a:br>
              <a:rPr lang="en-US" sz="1150" b="0" i="0" dirty="0">
                <a:solidFill>
                  <a:schemeClr val="accent5"/>
                </a:solidFill>
                <a:effectLst/>
                <a:latin typeface="+mj-lt"/>
              </a:rPr>
            </a:br>
            <a:br>
              <a:rPr lang="en-US" sz="1150" b="0" i="0" dirty="0">
                <a:solidFill>
                  <a:schemeClr val="accent5"/>
                </a:solidFill>
                <a:effectLst/>
                <a:latin typeface="+mj-lt"/>
              </a:rPr>
            </a:br>
            <a:r>
              <a:rPr lang="en-US" sz="1150" b="0" i="0" dirty="0">
                <a:solidFill>
                  <a:schemeClr val="accent5"/>
                </a:solidFill>
                <a:effectLst/>
                <a:latin typeface="+mj-lt"/>
              </a:rPr>
              <a:t>This activity will also award credit for dietetics (CDR CPEU).</a:t>
            </a:r>
            <a:endParaRPr lang="en-US" sz="1150" dirty="0">
              <a:solidFill>
                <a:schemeClr val="accent5"/>
              </a:solidFill>
              <a:latin typeface="+mj-lt"/>
            </a:endParaRPr>
          </a:p>
        </p:txBody>
      </p:sp>
      <p:sp>
        <p:nvSpPr>
          <p:cNvPr id="2" name="Slide Number Placeholder 1">
            <a:extLst>
              <a:ext uri="{FF2B5EF4-FFF2-40B4-BE49-F238E27FC236}">
                <a16:creationId xmlns:a16="http://schemas.microsoft.com/office/drawing/2014/main" id="{0B8993F7-9428-2B7A-C0CE-12BB2235F065}"/>
              </a:ext>
            </a:extLst>
          </p:cNvPr>
          <p:cNvSpPr>
            <a:spLocks noGrp="1"/>
          </p:cNvSpPr>
          <p:nvPr>
            <p:ph type="sldNum" sz="quarter" idx="10"/>
          </p:nvPr>
        </p:nvSpPr>
        <p:spPr/>
        <p:txBody>
          <a:bodyPr/>
          <a:lstStyle/>
          <a:p>
            <a:fld id="{56F5FFA5-B4B8-465A-BD50-A16998F1CBB4}" type="slidenum">
              <a:rPr lang="en-US" smtClean="0"/>
              <a:pPr/>
              <a:t>3</a:t>
            </a:fld>
            <a:endParaRPr lang="en-US" dirty="0"/>
          </a:p>
        </p:txBody>
      </p:sp>
      <p:sp>
        <p:nvSpPr>
          <p:cNvPr id="4" name="TextBox 3">
            <a:extLst>
              <a:ext uri="{FF2B5EF4-FFF2-40B4-BE49-F238E27FC236}">
                <a16:creationId xmlns:a16="http://schemas.microsoft.com/office/drawing/2014/main" id="{1C63B621-0B6C-A265-AB37-3D9B56D8B0F7}"/>
              </a:ext>
            </a:extLst>
          </p:cNvPr>
          <p:cNvSpPr txBox="1"/>
          <p:nvPr/>
        </p:nvSpPr>
        <p:spPr>
          <a:xfrm>
            <a:off x="1605776" y="1738613"/>
            <a:ext cx="7338464" cy="1862048"/>
          </a:xfrm>
          <a:prstGeom prst="rect">
            <a:avLst/>
          </a:prstGeom>
          <a:noFill/>
        </p:spPr>
        <p:txBody>
          <a:bodyPr wrap="square">
            <a:spAutoFit/>
          </a:bodyPr>
          <a:lstStyle/>
          <a:p>
            <a:pPr marL="0" marR="0" indent="0" algn="l">
              <a:buNone/>
            </a:pPr>
            <a:r>
              <a:rPr lang="en-US" sz="1150" b="1" i="0" dirty="0">
                <a:solidFill>
                  <a:schemeClr val="accent5"/>
                </a:solidFill>
                <a:effectLst/>
                <a:latin typeface="+mj-lt"/>
              </a:rPr>
              <a:t>Dietitians:</a:t>
            </a:r>
            <a:endParaRPr lang="en-US" sz="1150" b="0" i="0" dirty="0">
              <a:solidFill>
                <a:schemeClr val="accent5"/>
              </a:solidFill>
              <a:effectLst/>
              <a:latin typeface="+mj-lt"/>
            </a:endParaRPr>
          </a:p>
          <a:p>
            <a:pPr marL="0" marR="0" indent="0" algn="l">
              <a:buNone/>
            </a:pPr>
            <a:r>
              <a:rPr lang="en-US" sz="1150" b="0" i="0" dirty="0">
                <a:solidFill>
                  <a:schemeClr val="accent5"/>
                </a:solidFill>
                <a:effectLst/>
                <a:latin typeface="+mj-lt"/>
              </a:rPr>
              <a:t>This activity will also award 1.0 CDR CPEU credit for dietetics. Completion of this RD/DTR profession specific or IPCE activity awards CPEUs (1 IPCE credit = 1 CPEU). If the activity is dietetics-related but not targeted to RDs or DTRs, CPEUs may be claimed which are commensurate with participation in contact hours (1 hour/60 minutes = 1 CPEU). RDs and DTRs are to select activity type 102 in their Activity Log. Sphere and Competency selection is at the learner's discretion.</a:t>
            </a:r>
          </a:p>
          <a:p>
            <a:pPr marL="0" marR="0" indent="0" algn="l">
              <a:buNone/>
            </a:pPr>
            <a:r>
              <a:rPr lang="en-US" sz="1150" b="1" i="0" dirty="0">
                <a:solidFill>
                  <a:schemeClr val="accent5"/>
                </a:solidFill>
                <a:effectLst/>
                <a:latin typeface="+mj-lt"/>
              </a:rPr>
              <a:t>Physicians:</a:t>
            </a:r>
            <a:endParaRPr lang="en-US" sz="1150" b="0" i="0" dirty="0">
              <a:solidFill>
                <a:schemeClr val="accent5"/>
              </a:solidFill>
              <a:effectLst/>
              <a:latin typeface="+mj-lt"/>
            </a:endParaRPr>
          </a:p>
          <a:p>
            <a:pPr marL="0" marR="0" indent="0" algn="l">
              <a:buNone/>
            </a:pPr>
            <a:r>
              <a:rPr lang="en-US" sz="1150" b="0" i="0" dirty="0">
                <a:solidFill>
                  <a:schemeClr val="accent5"/>
                </a:solidFill>
                <a:effectLst/>
                <a:latin typeface="+mj-lt"/>
              </a:rPr>
              <a:t>Great Valley Publishing designates this live material for a maximum of 1.0 AMA PRA Category 1 Credit (s)™. Physicians should claim only the credit commensurate with the extent of their participation in the activity. </a:t>
            </a:r>
          </a:p>
          <a:p>
            <a:pPr marL="0" marR="0" indent="0" algn="l">
              <a:buNone/>
            </a:pPr>
            <a:r>
              <a:rPr lang="en-US" sz="1150" b="1" i="0" dirty="0">
                <a:solidFill>
                  <a:schemeClr val="accent5"/>
                </a:solidFill>
                <a:effectLst/>
                <a:latin typeface="+mj-lt"/>
              </a:rPr>
              <a:t>Interprofessional:</a:t>
            </a:r>
            <a:endParaRPr lang="en-US" sz="1150" b="0" i="0" dirty="0">
              <a:solidFill>
                <a:schemeClr val="accent5"/>
              </a:solidFill>
              <a:effectLst/>
              <a:latin typeface="+mj-lt"/>
            </a:endParaRPr>
          </a:p>
          <a:p>
            <a:pPr marL="0" marR="0" indent="0" algn="l">
              <a:buNone/>
            </a:pPr>
            <a:r>
              <a:rPr lang="en-US" sz="1150" b="0" i="0" dirty="0">
                <a:solidFill>
                  <a:schemeClr val="accent5"/>
                </a:solidFill>
                <a:effectLst/>
                <a:latin typeface="+mj-lt"/>
              </a:rPr>
              <a:t>This activity was planned by and for the healthcare team, and learners will receive 1.0 IPCE credit for learning and change.</a:t>
            </a:r>
          </a:p>
        </p:txBody>
      </p:sp>
      <p:sp>
        <p:nvSpPr>
          <p:cNvPr id="7" name="TextBox 6">
            <a:extLst>
              <a:ext uri="{FF2B5EF4-FFF2-40B4-BE49-F238E27FC236}">
                <a16:creationId xmlns:a16="http://schemas.microsoft.com/office/drawing/2014/main" id="{DB564B2B-D998-5217-8EC7-137E8DD715E1}"/>
              </a:ext>
            </a:extLst>
          </p:cNvPr>
          <p:cNvSpPr txBox="1"/>
          <p:nvPr/>
        </p:nvSpPr>
        <p:spPr>
          <a:xfrm>
            <a:off x="1605777" y="3544624"/>
            <a:ext cx="7215688" cy="1154162"/>
          </a:xfrm>
          <a:prstGeom prst="rect">
            <a:avLst/>
          </a:prstGeom>
          <a:noFill/>
        </p:spPr>
        <p:txBody>
          <a:bodyPr wrap="square">
            <a:spAutoFit/>
          </a:bodyPr>
          <a:lstStyle/>
          <a:p>
            <a:r>
              <a:rPr lang="en-US" sz="1150" b="1" i="0" dirty="0">
                <a:solidFill>
                  <a:schemeClr val="accent5"/>
                </a:solidFill>
                <a:effectLst/>
                <a:latin typeface="+mj-lt"/>
              </a:rPr>
              <a:t>Social Workers:</a:t>
            </a:r>
            <a:br>
              <a:rPr lang="en-US" sz="1150" dirty="0">
                <a:solidFill>
                  <a:schemeClr val="accent5"/>
                </a:solidFill>
                <a:latin typeface="+mj-lt"/>
              </a:rPr>
            </a:br>
            <a:r>
              <a:rPr lang="en-US" sz="1150" b="0" i="0" dirty="0">
                <a:solidFill>
                  <a:schemeClr val="accent5"/>
                </a:solidFill>
                <a:effectLst/>
                <a:latin typeface="+mj-lt"/>
              </a:rPr>
              <a:t>As a Jointly Accredited Organization, Great Valley Publishing Company is approved to offer social work continuing education by the Association of Social Work Boards (ASWB) Approved Continuing Education (ACE) program. Organizations, not individual courses, are approved under this program. Regulatory boards are the final authority on courses accepted for continuing education credit. Social workers completing this course will receive 1.5 general types of continuing education credits.</a:t>
            </a:r>
            <a:endParaRPr lang="en-US" sz="1150" dirty="0">
              <a:solidFill>
                <a:schemeClr val="accent5"/>
              </a:solidFill>
              <a:latin typeface="+mj-lt"/>
            </a:endParaRPr>
          </a:p>
        </p:txBody>
      </p:sp>
      <p:pic>
        <p:nvPicPr>
          <p:cNvPr id="9" name="Picture 8">
            <a:extLst>
              <a:ext uri="{FF2B5EF4-FFF2-40B4-BE49-F238E27FC236}">
                <a16:creationId xmlns:a16="http://schemas.microsoft.com/office/drawing/2014/main" id="{7D0DA106-4491-FAD8-BC12-F43F0CAAB8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002" y="3544624"/>
            <a:ext cx="1135999" cy="407795"/>
          </a:xfrm>
          <a:prstGeom prst="rect">
            <a:avLst/>
          </a:prstGeom>
        </p:spPr>
      </p:pic>
    </p:spTree>
    <p:extLst>
      <p:ext uri="{BB962C8B-B14F-4D97-AF65-F5344CB8AC3E}">
        <p14:creationId xmlns:p14="http://schemas.microsoft.com/office/powerpoint/2010/main" val="1830316605"/>
      </p:ext>
    </p:extLst>
  </p:cSld>
  <p:clrMapOvr>
    <a:masterClrMapping/>
  </p:clrMapOvr>
  <mc:AlternateContent xmlns:mc="http://schemas.openxmlformats.org/markup-compatibility/2006" xmlns:p14="http://schemas.microsoft.com/office/powerpoint/2010/main">
    <mc:Choice Requires="p14">
      <p:transition spd="slow" p14:dur="2000" advTm="30521"/>
    </mc:Choice>
    <mc:Fallback xmlns="">
      <p:transition spd="slow" advTm="30521"/>
    </mc:Fallback>
  </mc:AlternateContent>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AB988-59AA-704B-A68C-A4B453A08C9B}"/>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C8A697DB-EE01-FD4E-99C0-9EBB295D1A35}"/>
              </a:ext>
            </a:extLst>
          </p:cNvPr>
          <p:cNvSpPr>
            <a:spLocks noGrp="1"/>
          </p:cNvSpPr>
          <p:nvPr>
            <p:ph sz="quarter" idx="18"/>
          </p:nvPr>
        </p:nvSpPr>
        <p:spPr/>
        <p:txBody>
          <a:bodyPr/>
          <a:lstStyle/>
          <a:p>
            <a:pPr>
              <a:buFont typeface="+mj-lt"/>
              <a:buAutoNum type="arabicPeriod"/>
            </a:pPr>
            <a:r>
              <a:rPr lang="en-US" sz="1600"/>
              <a:t>Sandite nobit aut ut qui rest rero Ipis ut quibus, ut at quaspic te </a:t>
            </a:r>
          </a:p>
          <a:p>
            <a:pPr>
              <a:buFont typeface="+mj-lt"/>
              <a:buAutoNum type="arabicPeriod"/>
            </a:pPr>
            <a:r>
              <a:rPr lang="en-US" sz="1600"/>
              <a:t>Sandite nobit aut ut qui rest rero Ipis ut quibus, ut at quaspic te </a:t>
            </a:r>
          </a:p>
          <a:p>
            <a:pPr>
              <a:buFont typeface="+mj-lt"/>
              <a:buAutoNum type="arabicPeriod"/>
            </a:pPr>
            <a:r>
              <a:rPr lang="en-US" sz="1600"/>
              <a:t>Sandite nobit aut ut qui rest rero Ipis ut quibus, ut at quaspic te </a:t>
            </a:r>
          </a:p>
          <a:p>
            <a:pPr>
              <a:buFont typeface="+mj-lt"/>
              <a:buAutoNum type="arabicPeriod"/>
            </a:pPr>
            <a:r>
              <a:rPr lang="en-US" sz="1600"/>
              <a:t>Sandite nobit aut ut qui rest rero Ipis ut quibus, ut at quaspic te </a:t>
            </a:r>
          </a:p>
          <a:p>
            <a:pPr>
              <a:buFont typeface="+mj-lt"/>
              <a:buAutoNum type="arabicPeriod"/>
            </a:pPr>
            <a:r>
              <a:rPr lang="en-US" sz="1600"/>
              <a:t>Sandite nobit aut ut qui rest rero Ipis ut quibus, ut at quaspic te </a:t>
            </a:r>
            <a:endParaRPr lang="en-US" sz="1600" dirty="0"/>
          </a:p>
        </p:txBody>
      </p:sp>
      <p:sp>
        <p:nvSpPr>
          <p:cNvPr id="6" name="Slide Number Placeholder 5">
            <a:extLst>
              <a:ext uri="{FF2B5EF4-FFF2-40B4-BE49-F238E27FC236}">
                <a16:creationId xmlns:a16="http://schemas.microsoft.com/office/drawing/2014/main" id="{7A07DDD5-8B0B-5148-B144-974E8B463F05}"/>
              </a:ext>
            </a:extLst>
          </p:cNvPr>
          <p:cNvSpPr>
            <a:spLocks noGrp="1"/>
          </p:cNvSpPr>
          <p:nvPr>
            <p:ph type="sldNum" sz="quarter" idx="10"/>
          </p:nvPr>
        </p:nvSpPr>
        <p:spPr/>
        <p:txBody>
          <a:bodyPr/>
          <a:lstStyle/>
          <a:p>
            <a:fld id="{56F5FFA5-B4B8-465A-BD50-A16998F1CBB4}" type="slidenum">
              <a:rPr lang="en-US" smtClean="0"/>
              <a:pPr/>
              <a:t>4</a:t>
            </a:fld>
            <a:endParaRPr lang="en-US" dirty="0"/>
          </a:p>
        </p:txBody>
      </p:sp>
    </p:spTree>
    <p:extLst>
      <p:ext uri="{BB962C8B-B14F-4D97-AF65-F5344CB8AC3E}">
        <p14:creationId xmlns:p14="http://schemas.microsoft.com/office/powerpoint/2010/main" val="28597578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3743023"/>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9801376-56FB-B461-A752-BD2753C44E7B}"/>
              </a:ext>
            </a:extLst>
          </p:cNvPr>
          <p:cNvSpPr>
            <a:spLocks noGrp="1"/>
          </p:cNvSpPr>
          <p:nvPr>
            <p:ph type="sldNum" sz="quarter" idx="10"/>
          </p:nvPr>
        </p:nvSpPr>
        <p:spPr/>
        <p:txBody>
          <a:bodyPr/>
          <a:lstStyle/>
          <a:p>
            <a:fld id="{56F5FFA5-B4B8-465A-BD50-A16998F1CBB4}" type="slidenum">
              <a:rPr lang="en-US" smtClean="0"/>
              <a:pPr/>
              <a:t>6</a:t>
            </a:fld>
            <a:endParaRPr lang="en-US" dirty="0"/>
          </a:p>
        </p:txBody>
      </p:sp>
      <p:pic>
        <p:nvPicPr>
          <p:cNvPr id="8" name="Picture 7">
            <a:extLst>
              <a:ext uri="{FF2B5EF4-FFF2-40B4-BE49-F238E27FC236}">
                <a16:creationId xmlns:a16="http://schemas.microsoft.com/office/drawing/2014/main" id="{703EECBA-4210-EE9D-A764-6C732DC3DDFE}"/>
              </a:ext>
            </a:extLst>
          </p:cNvPr>
          <p:cNvPicPr>
            <a:picLocks noChangeAspect="1"/>
          </p:cNvPicPr>
          <p:nvPr/>
        </p:nvPicPr>
        <p:blipFill>
          <a:blip r:embed="rId3">
            <a:extLst>
              <a:ext uri="{28A0092B-C50C-407E-A947-70E740481C1C}">
                <a14:useLocalDpi xmlns:a14="http://schemas.microsoft.com/office/drawing/2010/main" val="0"/>
              </a:ext>
            </a:extLst>
          </a:blip>
          <a:srcRect t="5271" b="10212"/>
          <a:stretch>
            <a:fillRect/>
          </a:stretch>
        </p:blipFill>
        <p:spPr>
          <a:xfrm>
            <a:off x="-1" y="14523"/>
            <a:ext cx="9184673" cy="4851668"/>
          </a:xfrm>
          <a:prstGeom prst="rect">
            <a:avLst/>
          </a:prstGeom>
        </p:spPr>
      </p:pic>
    </p:spTree>
    <p:extLst>
      <p:ext uri="{BB962C8B-B14F-4D97-AF65-F5344CB8AC3E}">
        <p14:creationId xmlns:p14="http://schemas.microsoft.com/office/powerpoint/2010/main" val="2423253660"/>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383766"/>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6D7E20-2E52-BC79-A73A-92B2A968401B}"/>
              </a:ext>
            </a:extLst>
          </p:cNvPr>
          <p:cNvSpPr/>
          <p:nvPr/>
        </p:nvSpPr>
        <p:spPr>
          <a:xfrm>
            <a:off x="8634202" y="4952326"/>
            <a:ext cx="299405" cy="18308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6">
            <a:extLst>
              <a:ext uri="{FF2B5EF4-FFF2-40B4-BE49-F238E27FC236}">
                <a16:creationId xmlns:a16="http://schemas.microsoft.com/office/drawing/2014/main" id="{999DCD0F-3BFD-928F-7FF5-E4099445CAEA}"/>
              </a:ext>
            </a:extLst>
          </p:cNvPr>
          <p:cNvSpPr txBox="1">
            <a:spLocks/>
          </p:cNvSpPr>
          <p:nvPr/>
        </p:nvSpPr>
        <p:spPr>
          <a:xfrm>
            <a:off x="8456177" y="4866191"/>
            <a:ext cx="687822" cy="277309"/>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6F5FFA5-B4B8-465A-BD50-A16998F1CBB4}" type="slidenum">
              <a:rPr lang="en-US" sz="1200" b="1" smtClean="0">
                <a:solidFill>
                  <a:schemeClr val="accent4"/>
                </a:solidFill>
              </a:rPr>
              <a:pPr algn="ctr"/>
              <a:t>8</a:t>
            </a:fld>
            <a:endParaRPr lang="en-US" sz="1200" b="1" dirty="0">
              <a:solidFill>
                <a:schemeClr val="accent4"/>
              </a:solidFill>
            </a:endParaRPr>
          </a:p>
        </p:txBody>
      </p:sp>
    </p:spTree>
    <p:extLst>
      <p:ext uri="{BB962C8B-B14F-4D97-AF65-F5344CB8AC3E}">
        <p14:creationId xmlns:p14="http://schemas.microsoft.com/office/powerpoint/2010/main" val="3929843516"/>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499298"/>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9807-45CC-6F34-AC5D-BE6447F64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DDD0D-832A-83A4-530F-708B31E410BD}"/>
              </a:ext>
            </a:extLst>
          </p:cNvPr>
          <p:cNvSpPr>
            <a:spLocks noGrp="1"/>
          </p:cNvSpPr>
          <p:nvPr>
            <p:ph type="ctrTitle"/>
          </p:nvPr>
        </p:nvSpPr>
        <p:spPr>
          <a:noFill/>
        </p:spPr>
        <p:txBody>
          <a:bodyPr/>
          <a:lstStyle/>
          <a:p>
            <a:r>
              <a:rPr lang="en-US" sz="4000" dirty="0"/>
              <a:t>The Interprofessional Team</a:t>
            </a:r>
          </a:p>
        </p:txBody>
      </p:sp>
      <p:sp>
        <p:nvSpPr>
          <p:cNvPr id="3" name="Subtitle 2">
            <a:extLst>
              <a:ext uri="{FF2B5EF4-FFF2-40B4-BE49-F238E27FC236}">
                <a16:creationId xmlns:a16="http://schemas.microsoft.com/office/drawing/2014/main" id="{571076AE-A967-AFFD-BD69-879432795B9A}"/>
              </a:ext>
            </a:extLst>
          </p:cNvPr>
          <p:cNvSpPr>
            <a:spLocks noGrp="1"/>
          </p:cNvSpPr>
          <p:nvPr>
            <p:ph type="subTitle" idx="1"/>
          </p:nvPr>
        </p:nvSpPr>
        <p:spPr/>
        <p:txBody>
          <a:bodyPr/>
          <a:lstStyle/>
          <a:p>
            <a:r>
              <a:rPr lang="en-US" dirty="0"/>
              <a:t>Who are the members and what are their roles</a:t>
            </a:r>
          </a:p>
        </p:txBody>
      </p:sp>
      <p:sp>
        <p:nvSpPr>
          <p:cNvPr id="4" name="Slide Number Placeholder 3">
            <a:extLst>
              <a:ext uri="{FF2B5EF4-FFF2-40B4-BE49-F238E27FC236}">
                <a16:creationId xmlns:a16="http://schemas.microsoft.com/office/drawing/2014/main" id="{E77C374A-CC75-2860-DDA9-DB0DDC1858B4}"/>
              </a:ext>
            </a:extLst>
          </p:cNvPr>
          <p:cNvSpPr>
            <a:spLocks noGrp="1"/>
          </p:cNvSpPr>
          <p:nvPr>
            <p:ph type="sldNum" sz="quarter" idx="10"/>
          </p:nvPr>
        </p:nvSpPr>
        <p:spPr/>
        <p:txBody>
          <a:bodyPr/>
          <a:lstStyle/>
          <a:p>
            <a:fld id="{56F5FFA5-B4B8-465A-BD50-A16998F1CBB4}" type="slidenum">
              <a:rPr lang="en-US" smtClean="0"/>
              <a:pPr/>
              <a:t>10</a:t>
            </a:fld>
            <a:endParaRPr lang="en-US" dirty="0"/>
          </a:p>
        </p:txBody>
      </p:sp>
      <p:cxnSp>
        <p:nvCxnSpPr>
          <p:cNvPr id="5" name="Straight Connector 4">
            <a:extLst>
              <a:ext uri="{FF2B5EF4-FFF2-40B4-BE49-F238E27FC236}">
                <a16:creationId xmlns:a16="http://schemas.microsoft.com/office/drawing/2014/main" id="{50D64A5A-3DBC-69E5-BF4E-660EEBA45839}"/>
              </a:ext>
            </a:extLst>
          </p:cNvPr>
          <p:cNvCxnSpPr>
            <a:cxnSpLocks/>
          </p:cNvCxnSpPr>
          <p:nvPr/>
        </p:nvCxnSpPr>
        <p:spPr>
          <a:xfrm flipH="1">
            <a:off x="301752" y="3064857"/>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2953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BA2BFE-9A25-CEB6-DE7E-BAD73EF01749}"/>
              </a:ext>
            </a:extLst>
          </p:cNvPr>
          <p:cNvSpPr>
            <a:spLocks noGrp="1"/>
          </p:cNvSpPr>
          <p:nvPr>
            <p:ph type="title"/>
          </p:nvPr>
        </p:nvSpPr>
        <p:spPr>
          <a:xfrm>
            <a:off x="177292" y="1276127"/>
            <a:ext cx="4056888" cy="1003894"/>
          </a:xfrm>
        </p:spPr>
        <p:txBody>
          <a:bodyPr/>
          <a:lstStyle/>
          <a:p>
            <a:r>
              <a:rPr lang="en-US" dirty="0"/>
              <a:t>Interprofessional Team: Who is Involved?</a:t>
            </a:r>
          </a:p>
        </p:txBody>
      </p:sp>
      <p:sp>
        <p:nvSpPr>
          <p:cNvPr id="7" name="Slide Number Placeholder 6">
            <a:extLst>
              <a:ext uri="{FF2B5EF4-FFF2-40B4-BE49-F238E27FC236}">
                <a16:creationId xmlns:a16="http://schemas.microsoft.com/office/drawing/2014/main" id="{6FB66402-9DBC-2F44-4F28-BF6B8320FFF5}"/>
              </a:ext>
            </a:extLst>
          </p:cNvPr>
          <p:cNvSpPr>
            <a:spLocks noGrp="1"/>
          </p:cNvSpPr>
          <p:nvPr>
            <p:ph type="sldNum" sz="quarter" idx="10"/>
          </p:nvPr>
        </p:nvSpPr>
        <p:spPr/>
        <p:txBody>
          <a:bodyPr/>
          <a:lstStyle/>
          <a:p>
            <a:fld id="{56F5FFA5-B4B8-465A-BD50-A16998F1CBB4}" type="slidenum">
              <a:rPr lang="en-US" smtClean="0"/>
              <a:pPr/>
              <a:t>11</a:t>
            </a:fld>
            <a:endParaRPr lang="en-US" dirty="0"/>
          </a:p>
        </p:txBody>
      </p:sp>
      <p:grpSp>
        <p:nvGrpSpPr>
          <p:cNvPr id="26" name="Group 25">
            <a:extLst>
              <a:ext uri="{FF2B5EF4-FFF2-40B4-BE49-F238E27FC236}">
                <a16:creationId xmlns:a16="http://schemas.microsoft.com/office/drawing/2014/main" id="{D004679D-D134-4CA4-1BE8-73638A3F2540}"/>
              </a:ext>
            </a:extLst>
          </p:cNvPr>
          <p:cNvGrpSpPr/>
          <p:nvPr/>
        </p:nvGrpSpPr>
        <p:grpSpPr>
          <a:xfrm>
            <a:off x="3048000" y="539750"/>
            <a:ext cx="6096000" cy="4064000"/>
            <a:chOff x="3375660" y="535684"/>
            <a:chExt cx="6096000" cy="4064000"/>
          </a:xfrm>
        </p:grpSpPr>
        <p:graphicFrame>
          <p:nvGraphicFramePr>
            <p:cNvPr id="17" name="Chart 16">
              <a:extLst>
                <a:ext uri="{FF2B5EF4-FFF2-40B4-BE49-F238E27FC236}">
                  <a16:creationId xmlns:a16="http://schemas.microsoft.com/office/drawing/2014/main" id="{4401F4FA-F488-1CC9-4F68-6BD3A148C18E}"/>
                </a:ext>
              </a:extLst>
            </p:cNvPr>
            <p:cNvGraphicFramePr/>
            <p:nvPr>
              <p:extLst>
                <p:ext uri="{D42A27DB-BD31-4B8C-83A1-F6EECF244321}">
                  <p14:modId xmlns:p14="http://schemas.microsoft.com/office/powerpoint/2010/main" val="3053233605"/>
                </p:ext>
              </p:extLst>
            </p:nvPr>
          </p:nvGraphicFramePr>
          <p:xfrm>
            <a:off x="3375660" y="535684"/>
            <a:ext cx="6096000" cy="4064000"/>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Group 24">
              <a:extLst>
                <a:ext uri="{FF2B5EF4-FFF2-40B4-BE49-F238E27FC236}">
                  <a16:creationId xmlns:a16="http://schemas.microsoft.com/office/drawing/2014/main" id="{B77310BD-BE80-77A8-0D5B-AB9B91D9FD98}"/>
                </a:ext>
              </a:extLst>
            </p:cNvPr>
            <p:cNvGrpSpPr/>
            <p:nvPr/>
          </p:nvGrpSpPr>
          <p:grpSpPr>
            <a:xfrm>
              <a:off x="5748020" y="1788161"/>
              <a:ext cx="1351280" cy="1497750"/>
              <a:chOff x="5748020" y="1788161"/>
              <a:chExt cx="1351280" cy="1497750"/>
            </a:xfrm>
          </p:grpSpPr>
          <p:pic>
            <p:nvPicPr>
              <p:cNvPr id="23" name="Graphic 22" descr="Man with solid fill">
                <a:extLst>
                  <a:ext uri="{FF2B5EF4-FFF2-40B4-BE49-F238E27FC236}">
                    <a16:creationId xmlns:a16="http://schemas.microsoft.com/office/drawing/2014/main" id="{D2AE2779-F9B1-E6BF-9F4D-E331F9144A06}"/>
                  </a:ext>
                </a:extLst>
              </p:cNvPr>
              <p:cNvPicPr>
                <a:picLocks noChangeAspect="1"/>
              </p:cNvPicPr>
              <p:nvPr/>
            </p:nvPicPr>
            <p:blipFill>
              <a:blip>
                <a:extLst>
                  <a:ext uri="{96DAC541-7B7A-43D3-8B79-37D633B846F1}">
                    <asvg:svgBlip xmlns:asvg="http://schemas.microsoft.com/office/drawing/2016/SVG/main" r:embed="rId4"/>
                  </a:ext>
                </a:extLst>
              </a:blip>
              <a:srcRect l="28961" r="29099" b="63381"/>
              <a:stretch>
                <a:fillRect/>
              </a:stretch>
            </p:blipFill>
            <p:spPr>
              <a:xfrm>
                <a:off x="5748020" y="1788161"/>
                <a:ext cx="1351280" cy="1179830"/>
              </a:xfrm>
              <a:prstGeom prst="rect">
                <a:avLst/>
              </a:prstGeom>
            </p:spPr>
          </p:pic>
          <p:sp>
            <p:nvSpPr>
              <p:cNvPr id="24" name="TextBox 23">
                <a:extLst>
                  <a:ext uri="{FF2B5EF4-FFF2-40B4-BE49-F238E27FC236}">
                    <a16:creationId xmlns:a16="http://schemas.microsoft.com/office/drawing/2014/main" id="{78C9104E-6D86-7213-EE94-461D2C01A7FA}"/>
                  </a:ext>
                </a:extLst>
              </p:cNvPr>
              <p:cNvSpPr txBox="1"/>
              <p:nvPr/>
            </p:nvSpPr>
            <p:spPr>
              <a:xfrm>
                <a:off x="5951287" y="2916579"/>
                <a:ext cx="944746" cy="369332"/>
              </a:xfrm>
              <a:prstGeom prst="rect">
                <a:avLst/>
              </a:prstGeom>
              <a:noFill/>
            </p:spPr>
            <p:txBody>
              <a:bodyPr wrap="none" rtlCol="0">
                <a:spAutoFit/>
              </a:bodyPr>
              <a:lstStyle/>
              <a:p>
                <a:r>
                  <a:rPr lang="en-US" dirty="0">
                    <a:solidFill>
                      <a:schemeClr val="tx2"/>
                    </a:solidFill>
                  </a:rPr>
                  <a:t>PATIENT</a:t>
                </a:r>
              </a:p>
            </p:txBody>
          </p:sp>
        </p:grpSp>
      </p:grpSp>
      <p:grpSp>
        <p:nvGrpSpPr>
          <p:cNvPr id="36" name="Group 35">
            <a:extLst>
              <a:ext uri="{FF2B5EF4-FFF2-40B4-BE49-F238E27FC236}">
                <a16:creationId xmlns:a16="http://schemas.microsoft.com/office/drawing/2014/main" id="{F019361F-5B37-DF18-F4D3-D56682C642D2}"/>
              </a:ext>
            </a:extLst>
          </p:cNvPr>
          <p:cNvGrpSpPr/>
          <p:nvPr/>
        </p:nvGrpSpPr>
        <p:grpSpPr>
          <a:xfrm>
            <a:off x="6415974" y="948265"/>
            <a:ext cx="1574799" cy="419664"/>
            <a:chOff x="6446454" y="808354"/>
            <a:chExt cx="1574799" cy="419664"/>
          </a:xfrm>
        </p:grpSpPr>
        <p:sp>
          <p:nvSpPr>
            <p:cNvPr id="30" name="Rounded Rectangle 29">
              <a:extLst>
                <a:ext uri="{FF2B5EF4-FFF2-40B4-BE49-F238E27FC236}">
                  <a16:creationId xmlns:a16="http://schemas.microsoft.com/office/drawing/2014/main" id="{9A34B221-53AF-FF6B-63FC-1D6D753C2B74}"/>
                </a:ext>
              </a:extLst>
            </p:cNvPr>
            <p:cNvSpPr/>
            <p:nvPr/>
          </p:nvSpPr>
          <p:spPr>
            <a:xfrm>
              <a:off x="6446454" y="808354"/>
              <a:ext cx="1574799" cy="419664"/>
            </a:xfrm>
            <a:prstGeom prst="roundRect">
              <a:avLst/>
            </a:prstGeom>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843D9489-80B8-A42F-D7C7-0EF2BEEC79EB}"/>
                </a:ext>
              </a:extLst>
            </p:cNvPr>
            <p:cNvSpPr txBox="1"/>
            <p:nvPr/>
          </p:nvSpPr>
          <p:spPr>
            <a:xfrm>
              <a:off x="6540467" y="832980"/>
              <a:ext cx="1351280" cy="369332"/>
            </a:xfrm>
            <a:prstGeom prst="rect">
              <a:avLst/>
            </a:prstGeom>
            <a:noFill/>
          </p:spPr>
          <p:txBody>
            <a:bodyPr wrap="square">
              <a:spAutoFit/>
            </a:bodyPr>
            <a:lstStyle/>
            <a:p>
              <a:pPr lvl="0" algn="ctr"/>
              <a:r>
                <a:rPr lang="en-US" dirty="0">
                  <a:solidFill>
                    <a:schemeClr val="accent4"/>
                  </a:solidFill>
                </a:rPr>
                <a:t>DIETITIAN</a:t>
              </a:r>
            </a:p>
          </p:txBody>
        </p:sp>
      </p:grpSp>
      <p:grpSp>
        <p:nvGrpSpPr>
          <p:cNvPr id="35" name="Group 34">
            <a:extLst>
              <a:ext uri="{FF2B5EF4-FFF2-40B4-BE49-F238E27FC236}">
                <a16:creationId xmlns:a16="http://schemas.microsoft.com/office/drawing/2014/main" id="{0CA91AE4-10BF-8E50-97D8-64AE4761E485}"/>
              </a:ext>
            </a:extLst>
          </p:cNvPr>
          <p:cNvGrpSpPr/>
          <p:nvPr/>
        </p:nvGrpSpPr>
        <p:grpSpPr>
          <a:xfrm>
            <a:off x="7320214" y="2330460"/>
            <a:ext cx="1574799" cy="419664"/>
            <a:chOff x="7330374" y="1962478"/>
            <a:chExt cx="1574799" cy="419664"/>
          </a:xfrm>
        </p:grpSpPr>
        <p:sp>
          <p:nvSpPr>
            <p:cNvPr id="31" name="Rounded Rectangle 30">
              <a:extLst>
                <a:ext uri="{FF2B5EF4-FFF2-40B4-BE49-F238E27FC236}">
                  <a16:creationId xmlns:a16="http://schemas.microsoft.com/office/drawing/2014/main" id="{11816247-7D04-E869-41A7-D05E69C975FA}"/>
                </a:ext>
              </a:extLst>
            </p:cNvPr>
            <p:cNvSpPr/>
            <p:nvPr/>
          </p:nvSpPr>
          <p:spPr>
            <a:xfrm>
              <a:off x="7330374" y="1962478"/>
              <a:ext cx="1574799" cy="419664"/>
            </a:xfrm>
            <a:prstGeom prst="roundRect">
              <a:avLst/>
            </a:prstGeom>
            <a:solidFill>
              <a:schemeClr val="tx1"/>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51311D2-91D0-8BE4-68A5-2A8D43314F2E}"/>
                </a:ext>
              </a:extLst>
            </p:cNvPr>
            <p:cNvSpPr txBox="1"/>
            <p:nvPr/>
          </p:nvSpPr>
          <p:spPr>
            <a:xfrm>
              <a:off x="7442133" y="1987644"/>
              <a:ext cx="1351280" cy="369332"/>
            </a:xfrm>
            <a:prstGeom prst="rect">
              <a:avLst/>
            </a:prstGeom>
            <a:noFill/>
          </p:spPr>
          <p:txBody>
            <a:bodyPr wrap="square">
              <a:spAutoFit/>
            </a:bodyPr>
            <a:lstStyle/>
            <a:p>
              <a:pPr lvl="0" algn="ctr"/>
              <a:r>
                <a:rPr lang="en-US" dirty="0">
                  <a:solidFill>
                    <a:schemeClr val="accent4"/>
                  </a:solidFill>
                </a:rPr>
                <a:t>PHYSICIAN</a:t>
              </a:r>
            </a:p>
          </p:txBody>
        </p:sp>
      </p:grpSp>
      <p:grpSp>
        <p:nvGrpSpPr>
          <p:cNvPr id="37" name="Group 36">
            <a:extLst>
              <a:ext uri="{FF2B5EF4-FFF2-40B4-BE49-F238E27FC236}">
                <a16:creationId xmlns:a16="http://schemas.microsoft.com/office/drawing/2014/main" id="{88BCB724-264E-A895-BAEF-AA6CB9A83C01}"/>
              </a:ext>
            </a:extLst>
          </p:cNvPr>
          <p:cNvGrpSpPr/>
          <p:nvPr/>
        </p:nvGrpSpPr>
        <p:grpSpPr>
          <a:xfrm>
            <a:off x="6415974" y="3748427"/>
            <a:ext cx="1854265" cy="419664"/>
            <a:chOff x="6446454" y="3748427"/>
            <a:chExt cx="1854265" cy="419664"/>
          </a:xfrm>
        </p:grpSpPr>
        <p:sp>
          <p:nvSpPr>
            <p:cNvPr id="33" name="Rounded Rectangle 32">
              <a:extLst>
                <a:ext uri="{FF2B5EF4-FFF2-40B4-BE49-F238E27FC236}">
                  <a16:creationId xmlns:a16="http://schemas.microsoft.com/office/drawing/2014/main" id="{5E842DD7-D35A-6503-5933-15AE9FE9D682}"/>
                </a:ext>
              </a:extLst>
            </p:cNvPr>
            <p:cNvSpPr/>
            <p:nvPr/>
          </p:nvSpPr>
          <p:spPr>
            <a:xfrm>
              <a:off x="6446454" y="3748427"/>
              <a:ext cx="1854265" cy="419664"/>
            </a:xfrm>
            <a:prstGeom prst="roundRect">
              <a:avLst/>
            </a:prstGeom>
            <a:solidFill>
              <a:srgbClr val="7F7F7F"/>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34" name="TextBox 33">
              <a:extLst>
                <a:ext uri="{FF2B5EF4-FFF2-40B4-BE49-F238E27FC236}">
                  <a16:creationId xmlns:a16="http://schemas.microsoft.com/office/drawing/2014/main" id="{0E2CC106-9136-82DF-207D-AF6139589846}"/>
                </a:ext>
              </a:extLst>
            </p:cNvPr>
            <p:cNvSpPr txBox="1"/>
            <p:nvPr/>
          </p:nvSpPr>
          <p:spPr>
            <a:xfrm>
              <a:off x="6558212" y="3773593"/>
              <a:ext cx="1742507" cy="369332"/>
            </a:xfrm>
            <a:prstGeom prst="rect">
              <a:avLst/>
            </a:prstGeom>
            <a:noFill/>
          </p:spPr>
          <p:txBody>
            <a:bodyPr wrap="square">
              <a:spAutoFit/>
            </a:bodyPr>
            <a:lstStyle/>
            <a:p>
              <a:pPr lvl="0" algn="ctr"/>
              <a:r>
                <a:rPr lang="en-US" dirty="0">
                  <a:solidFill>
                    <a:schemeClr val="accent4"/>
                  </a:solidFill>
                </a:rPr>
                <a:t>SOCIAL WORKER</a:t>
              </a:r>
            </a:p>
          </p:txBody>
        </p:sp>
      </p:grpSp>
      <p:grpSp>
        <p:nvGrpSpPr>
          <p:cNvPr id="38" name="Group 37">
            <a:extLst>
              <a:ext uri="{FF2B5EF4-FFF2-40B4-BE49-F238E27FC236}">
                <a16:creationId xmlns:a16="http://schemas.microsoft.com/office/drawing/2014/main" id="{4B822C1E-6371-4D0F-B882-944EAC9BF474}"/>
              </a:ext>
            </a:extLst>
          </p:cNvPr>
          <p:cNvGrpSpPr/>
          <p:nvPr/>
        </p:nvGrpSpPr>
        <p:grpSpPr>
          <a:xfrm>
            <a:off x="3936934" y="3748427"/>
            <a:ext cx="1854265" cy="419664"/>
            <a:chOff x="6446454" y="3748427"/>
            <a:chExt cx="1854265" cy="419664"/>
          </a:xfrm>
        </p:grpSpPr>
        <p:sp>
          <p:nvSpPr>
            <p:cNvPr id="39" name="Rounded Rectangle 38">
              <a:extLst>
                <a:ext uri="{FF2B5EF4-FFF2-40B4-BE49-F238E27FC236}">
                  <a16:creationId xmlns:a16="http://schemas.microsoft.com/office/drawing/2014/main" id="{6BE9F8DA-BA1F-2F44-FFFB-C22AB2F48823}"/>
                </a:ext>
              </a:extLst>
            </p:cNvPr>
            <p:cNvSpPr/>
            <p:nvPr/>
          </p:nvSpPr>
          <p:spPr>
            <a:xfrm>
              <a:off x="6446454" y="3748427"/>
              <a:ext cx="1854265" cy="419664"/>
            </a:xfrm>
            <a:prstGeom prst="roundRect">
              <a:avLst/>
            </a:prstGeom>
            <a:solidFill>
              <a:schemeClr val="bg2">
                <a:lumMod val="60000"/>
                <a:lumOff val="40000"/>
              </a:schemeClr>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40" name="TextBox 39">
              <a:extLst>
                <a:ext uri="{FF2B5EF4-FFF2-40B4-BE49-F238E27FC236}">
                  <a16:creationId xmlns:a16="http://schemas.microsoft.com/office/drawing/2014/main" id="{183669FC-5BAF-3B16-5BED-76B07FD9AF95}"/>
                </a:ext>
              </a:extLst>
            </p:cNvPr>
            <p:cNvSpPr txBox="1"/>
            <p:nvPr/>
          </p:nvSpPr>
          <p:spPr>
            <a:xfrm>
              <a:off x="6558212" y="3773593"/>
              <a:ext cx="1742507" cy="369332"/>
            </a:xfrm>
            <a:prstGeom prst="rect">
              <a:avLst/>
            </a:prstGeom>
            <a:noFill/>
          </p:spPr>
          <p:txBody>
            <a:bodyPr wrap="square">
              <a:spAutoFit/>
            </a:bodyPr>
            <a:lstStyle/>
            <a:p>
              <a:pPr lvl="0" algn="ctr"/>
              <a:r>
                <a:rPr lang="en-US" dirty="0">
                  <a:solidFill>
                    <a:schemeClr val="tx2"/>
                  </a:solidFill>
                </a:rPr>
                <a:t>NURSE</a:t>
              </a:r>
            </a:p>
          </p:txBody>
        </p:sp>
      </p:grpSp>
      <p:grpSp>
        <p:nvGrpSpPr>
          <p:cNvPr id="41" name="Group 40">
            <a:extLst>
              <a:ext uri="{FF2B5EF4-FFF2-40B4-BE49-F238E27FC236}">
                <a16:creationId xmlns:a16="http://schemas.microsoft.com/office/drawing/2014/main" id="{2C6E27D9-0273-911B-C4C5-F9AABE029910}"/>
              </a:ext>
            </a:extLst>
          </p:cNvPr>
          <p:cNvGrpSpPr/>
          <p:nvPr/>
        </p:nvGrpSpPr>
        <p:grpSpPr>
          <a:xfrm>
            <a:off x="3009801" y="2330460"/>
            <a:ext cx="1854265" cy="419664"/>
            <a:chOff x="6446454" y="3748427"/>
            <a:chExt cx="1854265" cy="419664"/>
          </a:xfrm>
        </p:grpSpPr>
        <p:sp>
          <p:nvSpPr>
            <p:cNvPr id="42" name="Rounded Rectangle 41">
              <a:extLst>
                <a:ext uri="{FF2B5EF4-FFF2-40B4-BE49-F238E27FC236}">
                  <a16:creationId xmlns:a16="http://schemas.microsoft.com/office/drawing/2014/main" id="{9837664B-8F1C-6E08-E6B3-432F43A3F869}"/>
                </a:ext>
              </a:extLst>
            </p:cNvPr>
            <p:cNvSpPr/>
            <p:nvPr/>
          </p:nvSpPr>
          <p:spPr>
            <a:xfrm>
              <a:off x="6446454" y="3748427"/>
              <a:ext cx="1854265" cy="419664"/>
            </a:xfrm>
            <a:prstGeom prst="roundRect">
              <a:avLst/>
            </a:prstGeom>
            <a:solidFill>
              <a:schemeClr val="accent2">
                <a:lumMod val="60000"/>
                <a:lumOff val="40000"/>
              </a:schemeClr>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43" name="TextBox 42">
              <a:extLst>
                <a:ext uri="{FF2B5EF4-FFF2-40B4-BE49-F238E27FC236}">
                  <a16:creationId xmlns:a16="http://schemas.microsoft.com/office/drawing/2014/main" id="{1499D695-2A92-F05D-4CE1-0782ACD621C6}"/>
                </a:ext>
              </a:extLst>
            </p:cNvPr>
            <p:cNvSpPr txBox="1"/>
            <p:nvPr/>
          </p:nvSpPr>
          <p:spPr>
            <a:xfrm>
              <a:off x="6558212" y="3773593"/>
              <a:ext cx="1742507" cy="369332"/>
            </a:xfrm>
            <a:prstGeom prst="rect">
              <a:avLst/>
            </a:prstGeom>
            <a:noFill/>
          </p:spPr>
          <p:txBody>
            <a:bodyPr wrap="square">
              <a:spAutoFit/>
            </a:bodyPr>
            <a:lstStyle/>
            <a:p>
              <a:pPr lvl="0" algn="ctr"/>
              <a:r>
                <a:rPr lang="en-US" dirty="0">
                  <a:solidFill>
                    <a:schemeClr val="tx2"/>
                  </a:solidFill>
                </a:rPr>
                <a:t>PA/NP</a:t>
              </a:r>
            </a:p>
          </p:txBody>
        </p:sp>
      </p:grpSp>
      <p:grpSp>
        <p:nvGrpSpPr>
          <p:cNvPr id="44" name="Group 43">
            <a:extLst>
              <a:ext uri="{FF2B5EF4-FFF2-40B4-BE49-F238E27FC236}">
                <a16:creationId xmlns:a16="http://schemas.microsoft.com/office/drawing/2014/main" id="{323D1F19-5229-E659-D363-89F621ECD7E8}"/>
              </a:ext>
            </a:extLst>
          </p:cNvPr>
          <p:cNvGrpSpPr/>
          <p:nvPr/>
        </p:nvGrpSpPr>
        <p:grpSpPr>
          <a:xfrm>
            <a:off x="3936934" y="948265"/>
            <a:ext cx="1854265" cy="419664"/>
            <a:chOff x="6446454" y="3748427"/>
            <a:chExt cx="1854265" cy="419664"/>
          </a:xfrm>
        </p:grpSpPr>
        <p:sp>
          <p:nvSpPr>
            <p:cNvPr id="45" name="Rounded Rectangle 44">
              <a:extLst>
                <a:ext uri="{FF2B5EF4-FFF2-40B4-BE49-F238E27FC236}">
                  <a16:creationId xmlns:a16="http://schemas.microsoft.com/office/drawing/2014/main" id="{90F0C9CB-D0AA-04D2-A67E-833BDA1591CE}"/>
                </a:ext>
              </a:extLst>
            </p:cNvPr>
            <p:cNvSpPr/>
            <p:nvPr/>
          </p:nvSpPr>
          <p:spPr>
            <a:xfrm>
              <a:off x="6446454" y="3748427"/>
              <a:ext cx="1854265" cy="419664"/>
            </a:xfrm>
            <a:prstGeom prst="roundRect">
              <a:avLst/>
            </a:prstGeom>
            <a:solidFill>
              <a:schemeClr val="tx2">
                <a:lumMod val="40000"/>
                <a:lumOff val="60000"/>
              </a:schemeClr>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46" name="TextBox 45">
              <a:extLst>
                <a:ext uri="{FF2B5EF4-FFF2-40B4-BE49-F238E27FC236}">
                  <a16:creationId xmlns:a16="http://schemas.microsoft.com/office/drawing/2014/main" id="{AA6F5813-5441-48E7-52D1-94394A1C96B8}"/>
                </a:ext>
              </a:extLst>
            </p:cNvPr>
            <p:cNvSpPr txBox="1"/>
            <p:nvPr/>
          </p:nvSpPr>
          <p:spPr>
            <a:xfrm>
              <a:off x="6558212" y="3773593"/>
              <a:ext cx="1742507" cy="369332"/>
            </a:xfrm>
            <a:prstGeom prst="rect">
              <a:avLst/>
            </a:prstGeom>
            <a:noFill/>
          </p:spPr>
          <p:txBody>
            <a:bodyPr wrap="square">
              <a:spAutoFit/>
            </a:bodyPr>
            <a:lstStyle/>
            <a:p>
              <a:pPr lvl="0" algn="ctr"/>
              <a:r>
                <a:rPr lang="en-US" dirty="0">
                  <a:solidFill>
                    <a:schemeClr val="tx2"/>
                  </a:solidFill>
                </a:rPr>
                <a:t>SPECIALIST</a:t>
              </a:r>
            </a:p>
          </p:txBody>
        </p:sp>
      </p:grpSp>
    </p:spTree>
    <p:extLst>
      <p:ext uri="{BB962C8B-B14F-4D97-AF65-F5344CB8AC3E}">
        <p14:creationId xmlns:p14="http://schemas.microsoft.com/office/powerpoint/2010/main" val="3952386"/>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56">
          <a:extLst>
            <a:ext uri="{FF2B5EF4-FFF2-40B4-BE49-F238E27FC236}">
              <a16:creationId xmlns:a16="http://schemas.microsoft.com/office/drawing/2014/main" id="{62EBD87A-83A0-3EC9-4AFD-E2E6876D5053}"/>
            </a:ext>
          </a:extLst>
        </p:cNvPr>
        <p:cNvGrpSpPr/>
        <p:nvPr/>
      </p:nvGrpSpPr>
      <p:grpSpPr>
        <a:xfrm>
          <a:off x="0" y="0"/>
          <a:ext cx="0" cy="0"/>
          <a:chOff x="0" y="0"/>
          <a:chExt cx="0" cy="0"/>
        </a:xfrm>
      </p:grpSpPr>
      <p:sp>
        <p:nvSpPr>
          <p:cNvPr id="758" name="Google Shape;758;p57">
            <a:extLst>
              <a:ext uri="{FF2B5EF4-FFF2-40B4-BE49-F238E27FC236}">
                <a16:creationId xmlns:a16="http://schemas.microsoft.com/office/drawing/2014/main" id="{D864D8B3-4F3A-2353-DFBF-797D2610CC18}"/>
              </a:ext>
            </a:extLst>
          </p:cNvPr>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nSpc>
                <a:spcPct val="100000"/>
              </a:lnSpc>
              <a:buClr>
                <a:srgbClr val="4AB3B0"/>
              </a:buClr>
              <a:buSzPts val="1800"/>
            </a:pPr>
            <a:r>
              <a:rPr lang="en-US" kern="1200" dirty="0">
                <a:ea typeface="+mj-ea"/>
                <a:cs typeface="Arial"/>
                <a:sym typeface="Calibri"/>
              </a:rPr>
              <a:t>Interprofessional Team: Who Does What?</a:t>
            </a:r>
          </a:p>
        </p:txBody>
      </p:sp>
      <p:sp>
        <p:nvSpPr>
          <p:cNvPr id="760" name="Google Shape;760;p57">
            <a:extLst>
              <a:ext uri="{FF2B5EF4-FFF2-40B4-BE49-F238E27FC236}">
                <a16:creationId xmlns:a16="http://schemas.microsoft.com/office/drawing/2014/main" id="{CC43CDB4-7553-ACCC-A4A5-B9AE55117DE4}"/>
              </a:ext>
            </a:extLst>
          </p:cNvPr>
          <p:cNvSpPr txBox="1">
            <a:spLocks noGrp="1"/>
          </p:cNvSpPr>
          <p:nvPr>
            <p:ph type="sldNum" sz="quarter" idx="10"/>
          </p:nvPr>
        </p:nvSpPr>
        <p:spPr>
          <a:xfrm>
            <a:off x="7772823" y="4903773"/>
            <a:ext cx="1115483" cy="222139"/>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a:t>12</a:t>
            </a:fld>
            <a:endParaRPr dirty="0"/>
          </a:p>
        </p:txBody>
      </p:sp>
      <p:sp>
        <p:nvSpPr>
          <p:cNvPr id="19" name="Rounded Rectangle 18">
            <a:extLst>
              <a:ext uri="{FF2B5EF4-FFF2-40B4-BE49-F238E27FC236}">
                <a16:creationId xmlns:a16="http://schemas.microsoft.com/office/drawing/2014/main" id="{18F089D8-419D-8C58-8D1F-A2759CD64DB0}"/>
              </a:ext>
            </a:extLst>
          </p:cNvPr>
          <p:cNvSpPr/>
          <p:nvPr/>
        </p:nvSpPr>
        <p:spPr>
          <a:xfrm>
            <a:off x="301751" y="1695159"/>
            <a:ext cx="2777067" cy="1056535"/>
          </a:xfrm>
          <a:prstGeom prst="roundRect">
            <a:avLst/>
          </a:prstGeom>
          <a:solidFill>
            <a:schemeClr val="accent1"/>
          </a:solidFill>
          <a:ln>
            <a:no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marL="285750" indent="-285750">
              <a:buFont typeface="Arial" panose="020B0604020202020204" pitchFamily="34" charset="0"/>
              <a:buChar char="•"/>
            </a:pPr>
            <a:r>
              <a:rPr lang="en-US" sz="1400" dirty="0">
                <a:cs typeface="Arial"/>
              </a:rPr>
              <a:t>Insert roles here</a:t>
            </a:r>
          </a:p>
          <a:p>
            <a:pPr marL="285750" indent="-285750">
              <a:buFont typeface="Arial" panose="020B0604020202020204" pitchFamily="34" charset="0"/>
              <a:buChar char="•"/>
            </a:pPr>
            <a:r>
              <a:rPr lang="en-US" sz="1400" dirty="0">
                <a:cs typeface="Arial"/>
              </a:rPr>
              <a:t>Insert roles here</a:t>
            </a:r>
          </a:p>
        </p:txBody>
      </p:sp>
      <p:sp>
        <p:nvSpPr>
          <p:cNvPr id="18" name="TextBox 17">
            <a:extLst>
              <a:ext uri="{FF2B5EF4-FFF2-40B4-BE49-F238E27FC236}">
                <a16:creationId xmlns:a16="http://schemas.microsoft.com/office/drawing/2014/main" id="{62A5E03F-4985-D4F1-3FF4-808C11CD928A}"/>
              </a:ext>
            </a:extLst>
          </p:cNvPr>
          <p:cNvSpPr txBox="1"/>
          <p:nvPr/>
        </p:nvSpPr>
        <p:spPr>
          <a:xfrm>
            <a:off x="680308" y="1386801"/>
            <a:ext cx="2288822" cy="313932"/>
          </a:xfrm>
          <a:prstGeom prst="rect">
            <a:avLst/>
          </a:prstGeom>
          <a:noFill/>
        </p:spPr>
        <p:txBody>
          <a:bodyPr wrap="square">
            <a:spAutoFit/>
          </a:bodyPr>
          <a:lstStyle/>
          <a:p>
            <a:pPr lvl="0" rtl="0">
              <a:lnSpc>
                <a:spcPct val="90000"/>
              </a:lnSpc>
              <a:spcBef>
                <a:spcPts val="0"/>
              </a:spcBef>
              <a:spcAft>
                <a:spcPts val="0"/>
              </a:spcAft>
              <a:buClr>
                <a:schemeClr val="accent3"/>
              </a:buClr>
              <a:buSzPts val="1800"/>
            </a:pPr>
            <a:r>
              <a:rPr lang="en-US" sz="1600" b="1" dirty="0">
                <a:solidFill>
                  <a:schemeClr val="tx2"/>
                </a:solidFill>
              </a:rPr>
              <a:t>REGISTERED DIETITIANS</a:t>
            </a:r>
            <a:endParaRPr lang="en-US" sz="1600" dirty="0">
              <a:solidFill>
                <a:schemeClr val="tx2"/>
              </a:solidFill>
            </a:endParaRPr>
          </a:p>
        </p:txBody>
      </p:sp>
      <p:sp>
        <p:nvSpPr>
          <p:cNvPr id="24" name="TextBox 23">
            <a:extLst>
              <a:ext uri="{FF2B5EF4-FFF2-40B4-BE49-F238E27FC236}">
                <a16:creationId xmlns:a16="http://schemas.microsoft.com/office/drawing/2014/main" id="{6A2ABE54-9726-F4CD-D3B1-E05D205C9D4A}"/>
              </a:ext>
            </a:extLst>
          </p:cNvPr>
          <p:cNvSpPr txBox="1"/>
          <p:nvPr/>
        </p:nvSpPr>
        <p:spPr>
          <a:xfrm>
            <a:off x="714326" y="3038348"/>
            <a:ext cx="1926010" cy="313932"/>
          </a:xfrm>
          <a:prstGeom prst="rect">
            <a:avLst/>
          </a:prstGeom>
          <a:noFill/>
        </p:spPr>
        <p:txBody>
          <a:bodyPr wrap="square" lIns="91440" tIns="45720" rIns="91440" bIns="45720" anchor="t">
            <a:spAutoFit/>
          </a:bodyPr>
          <a:lstStyle/>
          <a:p>
            <a:pPr lvl="0" rtl="0">
              <a:lnSpc>
                <a:spcPct val="90000"/>
              </a:lnSpc>
              <a:spcBef>
                <a:spcPts val="0"/>
              </a:spcBef>
              <a:spcAft>
                <a:spcPts val="0"/>
              </a:spcAft>
              <a:buClr>
                <a:schemeClr val="accent3"/>
              </a:buClr>
              <a:buSzPts val="1800"/>
            </a:pPr>
            <a:r>
              <a:rPr lang="en-US" sz="1600" b="1" dirty="0">
                <a:solidFill>
                  <a:schemeClr val="tx2"/>
                </a:solidFill>
              </a:rPr>
              <a:t>NURSE</a:t>
            </a:r>
            <a:endParaRPr lang="en-US" sz="1600" dirty="0">
              <a:solidFill>
                <a:schemeClr val="tx2"/>
              </a:solidFill>
            </a:endParaRPr>
          </a:p>
        </p:txBody>
      </p:sp>
      <p:sp>
        <p:nvSpPr>
          <p:cNvPr id="29" name="TextBox 28">
            <a:extLst>
              <a:ext uri="{FF2B5EF4-FFF2-40B4-BE49-F238E27FC236}">
                <a16:creationId xmlns:a16="http://schemas.microsoft.com/office/drawing/2014/main" id="{CE7B4DEA-3C26-92B0-99D5-645240AE7A19}"/>
              </a:ext>
            </a:extLst>
          </p:cNvPr>
          <p:cNvSpPr txBox="1"/>
          <p:nvPr/>
        </p:nvSpPr>
        <p:spPr>
          <a:xfrm>
            <a:off x="6591677" y="1386801"/>
            <a:ext cx="2320085" cy="313932"/>
          </a:xfrm>
          <a:prstGeom prst="rect">
            <a:avLst/>
          </a:prstGeom>
          <a:noFill/>
        </p:spPr>
        <p:txBody>
          <a:bodyPr wrap="square" lIns="91440" tIns="45720" rIns="91440" bIns="45720" anchor="t">
            <a:spAutoFit/>
          </a:bodyPr>
          <a:lstStyle/>
          <a:p>
            <a:pPr lvl="0" rtl="0">
              <a:lnSpc>
                <a:spcPct val="90000"/>
              </a:lnSpc>
              <a:spcBef>
                <a:spcPts val="0"/>
              </a:spcBef>
              <a:spcAft>
                <a:spcPts val="0"/>
              </a:spcAft>
              <a:buClr>
                <a:schemeClr val="accent3"/>
              </a:buClr>
              <a:buSzPts val="1800"/>
            </a:pPr>
            <a:r>
              <a:rPr lang="en-US" sz="1600" b="1" dirty="0">
                <a:solidFill>
                  <a:schemeClr val="tx2"/>
                </a:solidFill>
              </a:rPr>
              <a:t>SOCIAL WORKERS</a:t>
            </a:r>
            <a:endParaRPr lang="en-US" sz="1600" dirty="0">
              <a:solidFill>
                <a:schemeClr val="tx2"/>
              </a:solidFill>
            </a:endParaRPr>
          </a:p>
        </p:txBody>
      </p:sp>
      <p:sp>
        <p:nvSpPr>
          <p:cNvPr id="34" name="TextBox 33">
            <a:extLst>
              <a:ext uri="{FF2B5EF4-FFF2-40B4-BE49-F238E27FC236}">
                <a16:creationId xmlns:a16="http://schemas.microsoft.com/office/drawing/2014/main" id="{0ED54153-3AFC-814F-29CF-28D068151F74}"/>
              </a:ext>
            </a:extLst>
          </p:cNvPr>
          <p:cNvSpPr txBox="1"/>
          <p:nvPr/>
        </p:nvSpPr>
        <p:spPr>
          <a:xfrm>
            <a:off x="3666109" y="1386801"/>
            <a:ext cx="1926010" cy="313932"/>
          </a:xfrm>
          <a:prstGeom prst="rect">
            <a:avLst/>
          </a:prstGeom>
          <a:noFill/>
        </p:spPr>
        <p:txBody>
          <a:bodyPr wrap="square" lIns="91440" tIns="45720" rIns="91440" bIns="45720" anchor="t">
            <a:spAutoFit/>
          </a:bodyPr>
          <a:lstStyle/>
          <a:p>
            <a:pPr>
              <a:lnSpc>
                <a:spcPct val="90000"/>
              </a:lnSpc>
              <a:buClr>
                <a:schemeClr val="accent3"/>
              </a:buClr>
              <a:buSzPts val="1800"/>
            </a:pPr>
            <a:r>
              <a:rPr lang="en-US" sz="1600" b="1" dirty="0">
                <a:solidFill>
                  <a:schemeClr val="tx2"/>
                </a:solidFill>
              </a:rPr>
              <a:t>PHYSICIAN</a:t>
            </a:r>
            <a:endParaRPr lang="en-US" sz="1600" dirty="0">
              <a:solidFill>
                <a:schemeClr val="tx2"/>
              </a:solidFill>
            </a:endParaRPr>
          </a:p>
        </p:txBody>
      </p:sp>
      <p:sp>
        <p:nvSpPr>
          <p:cNvPr id="7" name="TextBox 6">
            <a:extLst>
              <a:ext uri="{FF2B5EF4-FFF2-40B4-BE49-F238E27FC236}">
                <a16:creationId xmlns:a16="http://schemas.microsoft.com/office/drawing/2014/main" id="{C87D4562-DA2D-375A-8608-C8C2B59D1BAA}"/>
              </a:ext>
            </a:extLst>
          </p:cNvPr>
          <p:cNvSpPr txBox="1"/>
          <p:nvPr/>
        </p:nvSpPr>
        <p:spPr>
          <a:xfrm>
            <a:off x="3670465" y="3038348"/>
            <a:ext cx="1926010" cy="313932"/>
          </a:xfrm>
          <a:prstGeom prst="rect">
            <a:avLst/>
          </a:prstGeom>
          <a:noFill/>
        </p:spPr>
        <p:txBody>
          <a:bodyPr wrap="square">
            <a:spAutoFit/>
          </a:bodyPr>
          <a:lstStyle/>
          <a:p>
            <a:pPr lvl="0" rtl="0">
              <a:lnSpc>
                <a:spcPct val="90000"/>
              </a:lnSpc>
              <a:spcBef>
                <a:spcPts val="0"/>
              </a:spcBef>
              <a:spcAft>
                <a:spcPts val="0"/>
              </a:spcAft>
              <a:buClr>
                <a:schemeClr val="accent3"/>
              </a:buClr>
              <a:buSzPts val="1800"/>
            </a:pPr>
            <a:r>
              <a:rPr lang="en-US" sz="1600" b="1" dirty="0">
                <a:solidFill>
                  <a:schemeClr val="tx2"/>
                </a:solidFill>
              </a:rPr>
              <a:t>NP/PA</a:t>
            </a:r>
            <a:endParaRPr lang="en-US" sz="1600" dirty="0">
              <a:solidFill>
                <a:schemeClr val="tx2"/>
              </a:solidFill>
            </a:endParaRPr>
          </a:p>
        </p:txBody>
      </p:sp>
      <p:sp>
        <p:nvSpPr>
          <p:cNvPr id="6" name="TextBox 5">
            <a:extLst>
              <a:ext uri="{FF2B5EF4-FFF2-40B4-BE49-F238E27FC236}">
                <a16:creationId xmlns:a16="http://schemas.microsoft.com/office/drawing/2014/main" id="{8652C98D-25D3-FB09-C3A6-CB10BA344AB0}"/>
              </a:ext>
            </a:extLst>
          </p:cNvPr>
          <p:cNvSpPr txBox="1"/>
          <p:nvPr/>
        </p:nvSpPr>
        <p:spPr>
          <a:xfrm>
            <a:off x="6591677" y="3030205"/>
            <a:ext cx="1926010" cy="313932"/>
          </a:xfrm>
          <a:prstGeom prst="rect">
            <a:avLst/>
          </a:prstGeom>
          <a:noFill/>
        </p:spPr>
        <p:txBody>
          <a:bodyPr wrap="square">
            <a:spAutoFit/>
          </a:bodyPr>
          <a:lstStyle/>
          <a:p>
            <a:pPr lvl="0" rtl="0">
              <a:lnSpc>
                <a:spcPct val="90000"/>
              </a:lnSpc>
              <a:spcBef>
                <a:spcPts val="0"/>
              </a:spcBef>
              <a:spcAft>
                <a:spcPts val="0"/>
              </a:spcAft>
              <a:buClr>
                <a:schemeClr val="accent3"/>
              </a:buClr>
              <a:buSzPts val="1800"/>
            </a:pPr>
            <a:r>
              <a:rPr lang="en-US" sz="1600" b="1" dirty="0">
                <a:solidFill>
                  <a:schemeClr val="tx2"/>
                </a:solidFill>
              </a:rPr>
              <a:t>SPECIALISTS</a:t>
            </a:r>
            <a:endParaRPr lang="en-US" sz="1600" dirty="0">
              <a:solidFill>
                <a:schemeClr val="tx2"/>
              </a:solidFill>
            </a:endParaRPr>
          </a:p>
        </p:txBody>
      </p:sp>
      <p:sp>
        <p:nvSpPr>
          <p:cNvPr id="8" name="Rounded Rectangle 7">
            <a:extLst>
              <a:ext uri="{FF2B5EF4-FFF2-40B4-BE49-F238E27FC236}">
                <a16:creationId xmlns:a16="http://schemas.microsoft.com/office/drawing/2014/main" id="{8242C88F-8744-BD94-C9A3-BF9DF3F0624D}"/>
              </a:ext>
            </a:extLst>
          </p:cNvPr>
          <p:cNvSpPr/>
          <p:nvPr/>
        </p:nvSpPr>
        <p:spPr>
          <a:xfrm>
            <a:off x="3240581" y="1695159"/>
            <a:ext cx="2777067" cy="1056535"/>
          </a:xfrm>
          <a:prstGeom prst="roundRect">
            <a:avLst/>
          </a:prstGeom>
          <a:solidFill>
            <a:schemeClr val="tx1"/>
          </a:solidFill>
          <a:ln>
            <a:no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marL="285750" indent="-285750">
              <a:buFont typeface="Arial" panose="020B0604020202020204" pitchFamily="34" charset="0"/>
              <a:buChar char="•"/>
            </a:pPr>
            <a:r>
              <a:rPr lang="en-US" sz="1400" dirty="0">
                <a:cs typeface="Arial"/>
              </a:rPr>
              <a:t>Insert roles here</a:t>
            </a:r>
          </a:p>
          <a:p>
            <a:pPr marL="285750" indent="-285750">
              <a:buFont typeface="Arial" panose="020B0604020202020204" pitchFamily="34" charset="0"/>
              <a:buChar char="•"/>
            </a:pPr>
            <a:r>
              <a:rPr lang="en-US" sz="1400" dirty="0">
                <a:cs typeface="Arial"/>
              </a:rPr>
              <a:t>Insert roles here</a:t>
            </a:r>
          </a:p>
        </p:txBody>
      </p:sp>
      <p:sp>
        <p:nvSpPr>
          <p:cNvPr id="9" name="Rounded Rectangle 8">
            <a:extLst>
              <a:ext uri="{FF2B5EF4-FFF2-40B4-BE49-F238E27FC236}">
                <a16:creationId xmlns:a16="http://schemas.microsoft.com/office/drawing/2014/main" id="{BF34218A-C06F-B16D-08E2-FD0465B9FFFF}"/>
              </a:ext>
            </a:extLst>
          </p:cNvPr>
          <p:cNvSpPr/>
          <p:nvPr/>
        </p:nvSpPr>
        <p:spPr>
          <a:xfrm>
            <a:off x="6143607" y="1695159"/>
            <a:ext cx="2777067" cy="1056535"/>
          </a:xfrm>
          <a:prstGeom prst="roundRect">
            <a:avLst/>
          </a:prstGeom>
          <a:solidFill>
            <a:srgbClr val="7F7F7F"/>
          </a:solidFill>
          <a:ln>
            <a:no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marL="285750" indent="-285750">
              <a:buFont typeface="Arial" panose="020B0604020202020204" pitchFamily="34" charset="0"/>
              <a:buChar char="•"/>
            </a:pPr>
            <a:r>
              <a:rPr lang="en-US" sz="1400" dirty="0">
                <a:cs typeface="Arial"/>
              </a:rPr>
              <a:t>Insert roles here</a:t>
            </a:r>
          </a:p>
          <a:p>
            <a:pPr marL="285750" indent="-285750">
              <a:buFont typeface="Arial" panose="020B0604020202020204" pitchFamily="34" charset="0"/>
              <a:buChar char="•"/>
            </a:pPr>
            <a:r>
              <a:rPr lang="en-US" sz="1400" dirty="0">
                <a:cs typeface="Arial"/>
              </a:rPr>
              <a:t>Insert roles here</a:t>
            </a:r>
          </a:p>
        </p:txBody>
      </p:sp>
      <p:sp>
        <p:nvSpPr>
          <p:cNvPr id="10" name="Rounded Rectangle 9">
            <a:extLst>
              <a:ext uri="{FF2B5EF4-FFF2-40B4-BE49-F238E27FC236}">
                <a16:creationId xmlns:a16="http://schemas.microsoft.com/office/drawing/2014/main" id="{B2C4EEDC-7602-655F-7250-9E07DAECD233}"/>
              </a:ext>
            </a:extLst>
          </p:cNvPr>
          <p:cNvSpPr/>
          <p:nvPr/>
        </p:nvSpPr>
        <p:spPr>
          <a:xfrm>
            <a:off x="301752" y="3344138"/>
            <a:ext cx="2777067" cy="1056535"/>
          </a:xfrm>
          <a:prstGeom prst="roundRect">
            <a:avLst/>
          </a:prstGeom>
          <a:solidFill>
            <a:schemeClr val="bg2">
              <a:lumMod val="60000"/>
              <a:lumOff val="40000"/>
            </a:schemeClr>
          </a:solidFill>
          <a:ln>
            <a:no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marL="285750" indent="-285750">
              <a:buFont typeface="Arial" panose="020B0604020202020204" pitchFamily="34" charset="0"/>
              <a:buChar char="•"/>
            </a:pPr>
            <a:r>
              <a:rPr lang="en-US" sz="1400" dirty="0">
                <a:cs typeface="Arial"/>
              </a:rPr>
              <a:t>Insert roles here</a:t>
            </a:r>
          </a:p>
          <a:p>
            <a:pPr marL="285750" indent="-285750">
              <a:buFont typeface="Arial" panose="020B0604020202020204" pitchFamily="34" charset="0"/>
              <a:buChar char="•"/>
            </a:pPr>
            <a:r>
              <a:rPr lang="en-US" sz="1400" dirty="0">
                <a:cs typeface="Arial"/>
              </a:rPr>
              <a:t>Insert roles here</a:t>
            </a:r>
          </a:p>
        </p:txBody>
      </p:sp>
      <p:sp>
        <p:nvSpPr>
          <p:cNvPr id="11" name="Rounded Rectangle 10">
            <a:extLst>
              <a:ext uri="{FF2B5EF4-FFF2-40B4-BE49-F238E27FC236}">
                <a16:creationId xmlns:a16="http://schemas.microsoft.com/office/drawing/2014/main" id="{05FACF85-5142-C1BC-279B-77277CE9EB59}"/>
              </a:ext>
            </a:extLst>
          </p:cNvPr>
          <p:cNvSpPr/>
          <p:nvPr/>
        </p:nvSpPr>
        <p:spPr>
          <a:xfrm>
            <a:off x="3266001" y="3344137"/>
            <a:ext cx="2777067" cy="1056535"/>
          </a:xfrm>
          <a:prstGeom prst="roundRect">
            <a:avLst/>
          </a:prstGeom>
          <a:solidFill>
            <a:schemeClr val="accent2">
              <a:lumMod val="60000"/>
              <a:lumOff val="40000"/>
            </a:schemeClr>
          </a:solidFill>
          <a:ln>
            <a:no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marL="285750" indent="-285750">
              <a:buFont typeface="Arial" panose="020B0604020202020204" pitchFamily="34" charset="0"/>
              <a:buChar char="•"/>
            </a:pPr>
            <a:r>
              <a:rPr lang="en-US" sz="1400" dirty="0">
                <a:cs typeface="Arial"/>
              </a:rPr>
              <a:t>Insert roles here</a:t>
            </a:r>
          </a:p>
          <a:p>
            <a:pPr marL="285750" indent="-285750">
              <a:buFont typeface="Arial" panose="020B0604020202020204" pitchFamily="34" charset="0"/>
              <a:buChar char="•"/>
            </a:pPr>
            <a:r>
              <a:rPr lang="en-US" sz="1400" dirty="0">
                <a:cs typeface="Arial"/>
              </a:rPr>
              <a:t>Insert roles here</a:t>
            </a:r>
          </a:p>
        </p:txBody>
      </p:sp>
      <p:sp>
        <p:nvSpPr>
          <p:cNvPr id="12" name="Rounded Rectangle 11">
            <a:extLst>
              <a:ext uri="{FF2B5EF4-FFF2-40B4-BE49-F238E27FC236}">
                <a16:creationId xmlns:a16="http://schemas.microsoft.com/office/drawing/2014/main" id="{A0A7EB44-7BF5-9E54-F3DD-93155F9CED39}"/>
              </a:ext>
            </a:extLst>
          </p:cNvPr>
          <p:cNvSpPr/>
          <p:nvPr/>
        </p:nvSpPr>
        <p:spPr>
          <a:xfrm>
            <a:off x="6169027" y="3344137"/>
            <a:ext cx="2777067" cy="1056535"/>
          </a:xfrm>
          <a:prstGeom prst="roundRect">
            <a:avLst/>
          </a:prstGeom>
          <a:solidFill>
            <a:schemeClr val="bg1">
              <a:lumMod val="40000"/>
              <a:lumOff val="60000"/>
            </a:schemeClr>
          </a:solidFill>
          <a:ln>
            <a:noFill/>
          </a:ln>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marL="285750" indent="-285750">
              <a:buFont typeface="Arial" panose="020B0604020202020204" pitchFamily="34" charset="0"/>
              <a:buChar char="•"/>
            </a:pPr>
            <a:r>
              <a:rPr lang="en-US" sz="1400" dirty="0">
                <a:cs typeface="Arial"/>
              </a:rPr>
              <a:t>Insert roles here</a:t>
            </a:r>
          </a:p>
          <a:p>
            <a:pPr marL="285750" indent="-285750">
              <a:buFont typeface="Arial" panose="020B0604020202020204" pitchFamily="34" charset="0"/>
              <a:buChar char="•"/>
            </a:pPr>
            <a:r>
              <a:rPr lang="en-US" sz="1400" dirty="0">
                <a:cs typeface="Arial"/>
              </a:rPr>
              <a:t>Insert roles here</a:t>
            </a:r>
          </a:p>
        </p:txBody>
      </p:sp>
      <p:sp>
        <p:nvSpPr>
          <p:cNvPr id="2" name="Oval 1">
            <a:extLst>
              <a:ext uri="{FF2B5EF4-FFF2-40B4-BE49-F238E27FC236}">
                <a16:creationId xmlns:a16="http://schemas.microsoft.com/office/drawing/2014/main" id="{BEC18556-E3A1-0C50-1FC2-71F73FBCA7B0}"/>
              </a:ext>
            </a:extLst>
          </p:cNvPr>
          <p:cNvSpPr/>
          <p:nvPr/>
        </p:nvSpPr>
        <p:spPr>
          <a:xfrm>
            <a:off x="182305" y="1298922"/>
            <a:ext cx="536468" cy="548640"/>
          </a:xfrm>
          <a:prstGeom prst="ellipse">
            <a:avLst/>
          </a:prstGeom>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9F225AAE-86B2-CA2E-586A-0F5A05EE919C}"/>
              </a:ext>
            </a:extLst>
          </p:cNvPr>
          <p:cNvSpPr/>
          <p:nvPr/>
        </p:nvSpPr>
        <p:spPr>
          <a:xfrm>
            <a:off x="3133997" y="1298922"/>
            <a:ext cx="536468" cy="548640"/>
          </a:xfrm>
          <a:prstGeom prst="ellipse">
            <a:avLst/>
          </a:prstGeom>
          <a:solidFill>
            <a:schemeClr val="tx1"/>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117B3B9-6A1E-BD04-7951-D2C3C2F70CA6}"/>
              </a:ext>
            </a:extLst>
          </p:cNvPr>
          <p:cNvSpPr/>
          <p:nvPr/>
        </p:nvSpPr>
        <p:spPr>
          <a:xfrm>
            <a:off x="6055209" y="1290300"/>
            <a:ext cx="536468" cy="548640"/>
          </a:xfrm>
          <a:prstGeom prst="ellipse">
            <a:avLst/>
          </a:prstGeom>
          <a:solidFill>
            <a:srgbClr val="7F7F7F"/>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6317F0A-E176-BDC2-8305-5B6CAADDE00F}"/>
              </a:ext>
            </a:extLst>
          </p:cNvPr>
          <p:cNvSpPr/>
          <p:nvPr/>
        </p:nvSpPr>
        <p:spPr>
          <a:xfrm>
            <a:off x="186095" y="2968577"/>
            <a:ext cx="536468" cy="548640"/>
          </a:xfrm>
          <a:prstGeom prst="ellipse">
            <a:avLst/>
          </a:prstGeom>
          <a:solidFill>
            <a:schemeClr val="bg2">
              <a:lumMod val="60000"/>
              <a:lumOff val="40000"/>
            </a:schemeClr>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9A9BB14-ADDF-CCD2-6835-CA9E413E8C63}"/>
              </a:ext>
            </a:extLst>
          </p:cNvPr>
          <p:cNvSpPr/>
          <p:nvPr/>
        </p:nvSpPr>
        <p:spPr>
          <a:xfrm>
            <a:off x="3129641" y="2968577"/>
            <a:ext cx="536468" cy="548640"/>
          </a:xfrm>
          <a:prstGeom prst="ellipse">
            <a:avLst/>
          </a:prstGeom>
          <a:solidFill>
            <a:schemeClr val="accent2">
              <a:lumMod val="60000"/>
              <a:lumOff val="40000"/>
            </a:schemeClr>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9F4102E-3A8A-D363-E3F6-B98984AFB65E}"/>
              </a:ext>
            </a:extLst>
          </p:cNvPr>
          <p:cNvSpPr/>
          <p:nvPr/>
        </p:nvSpPr>
        <p:spPr>
          <a:xfrm>
            <a:off x="6063705" y="2968577"/>
            <a:ext cx="536468" cy="548640"/>
          </a:xfrm>
          <a:prstGeom prst="ellipse">
            <a:avLst/>
          </a:prstGeom>
          <a:solidFill>
            <a:schemeClr val="bg1">
              <a:lumMod val="40000"/>
              <a:lumOff val="60000"/>
            </a:schemeClr>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872900"/>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26FF2B-4427-5252-C12D-1C9FA9972882}"/>
              </a:ext>
            </a:extLst>
          </p:cNvPr>
          <p:cNvSpPr/>
          <p:nvPr/>
        </p:nvSpPr>
        <p:spPr>
          <a:xfrm>
            <a:off x="8634202" y="4968510"/>
            <a:ext cx="299405" cy="16689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6">
            <a:extLst>
              <a:ext uri="{FF2B5EF4-FFF2-40B4-BE49-F238E27FC236}">
                <a16:creationId xmlns:a16="http://schemas.microsoft.com/office/drawing/2014/main" id="{55724D4B-1B0D-C0EB-96C4-023C35C0D695}"/>
              </a:ext>
            </a:extLst>
          </p:cNvPr>
          <p:cNvSpPr txBox="1">
            <a:spLocks/>
          </p:cNvSpPr>
          <p:nvPr/>
        </p:nvSpPr>
        <p:spPr>
          <a:xfrm>
            <a:off x="8456177" y="4866191"/>
            <a:ext cx="687822" cy="277309"/>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6F5FFA5-B4B8-465A-BD50-A16998F1CBB4}" type="slidenum">
              <a:rPr lang="en-US" sz="1200" b="1" smtClean="0">
                <a:solidFill>
                  <a:schemeClr val="accent4"/>
                </a:solidFill>
              </a:rPr>
              <a:pPr algn="ctr"/>
              <a:t>13</a:t>
            </a:fld>
            <a:endParaRPr lang="en-US" sz="1200" b="1" dirty="0">
              <a:solidFill>
                <a:schemeClr val="accent4"/>
              </a:solidFill>
            </a:endParaRPr>
          </a:p>
        </p:txBody>
      </p:sp>
    </p:spTree>
    <p:extLst>
      <p:ext uri="{BB962C8B-B14F-4D97-AF65-F5344CB8AC3E}">
        <p14:creationId xmlns:p14="http://schemas.microsoft.com/office/powerpoint/2010/main" val="4235609204"/>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66347E-0A83-BD8B-1409-63D8C57CF5EA}"/>
              </a:ext>
            </a:extLst>
          </p:cNvPr>
          <p:cNvSpPr/>
          <p:nvPr/>
        </p:nvSpPr>
        <p:spPr>
          <a:xfrm>
            <a:off x="8634202" y="4968510"/>
            <a:ext cx="299405" cy="16689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6">
            <a:extLst>
              <a:ext uri="{FF2B5EF4-FFF2-40B4-BE49-F238E27FC236}">
                <a16:creationId xmlns:a16="http://schemas.microsoft.com/office/drawing/2014/main" id="{DF4E9372-F411-13D8-A008-FAC9E246C262}"/>
              </a:ext>
            </a:extLst>
          </p:cNvPr>
          <p:cNvSpPr txBox="1">
            <a:spLocks/>
          </p:cNvSpPr>
          <p:nvPr/>
        </p:nvSpPr>
        <p:spPr>
          <a:xfrm>
            <a:off x="8456177" y="4866191"/>
            <a:ext cx="687822" cy="277309"/>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6F5FFA5-B4B8-465A-BD50-A16998F1CBB4}" type="slidenum">
              <a:rPr lang="en-US" sz="1200" b="1" smtClean="0">
                <a:solidFill>
                  <a:schemeClr val="accent4"/>
                </a:solidFill>
              </a:rPr>
              <a:pPr algn="ctr"/>
              <a:t>14</a:t>
            </a:fld>
            <a:endParaRPr lang="en-US" sz="1200" b="1" dirty="0">
              <a:solidFill>
                <a:schemeClr val="accent4"/>
              </a:solidFill>
            </a:endParaRPr>
          </a:p>
        </p:txBody>
      </p:sp>
    </p:spTree>
    <p:extLst>
      <p:ext uri="{BB962C8B-B14F-4D97-AF65-F5344CB8AC3E}">
        <p14:creationId xmlns:p14="http://schemas.microsoft.com/office/powerpoint/2010/main" val="1817354820"/>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4">
          <a:extLst>
            <a:ext uri="{FF2B5EF4-FFF2-40B4-BE49-F238E27FC236}">
              <a16:creationId xmlns:a16="http://schemas.microsoft.com/office/drawing/2014/main" id="{D6873F16-8220-D81B-217C-E45C967B403B}"/>
            </a:ext>
          </a:extLst>
        </p:cNvPr>
        <p:cNvGrpSpPr/>
        <p:nvPr/>
      </p:nvGrpSpPr>
      <p:grpSpPr>
        <a:xfrm>
          <a:off x="0" y="0"/>
          <a:ext cx="0" cy="0"/>
          <a:chOff x="0" y="0"/>
          <a:chExt cx="0" cy="0"/>
        </a:xfrm>
      </p:grpSpPr>
      <p:sp>
        <p:nvSpPr>
          <p:cNvPr id="7" name="Rounded Rectangle 6">
            <a:extLst>
              <a:ext uri="{FF2B5EF4-FFF2-40B4-BE49-F238E27FC236}">
                <a16:creationId xmlns:a16="http://schemas.microsoft.com/office/drawing/2014/main" id="{55E21862-5870-2E38-1CDD-3FE4B34EC60F}"/>
              </a:ext>
            </a:extLst>
          </p:cNvPr>
          <p:cNvSpPr/>
          <p:nvPr/>
        </p:nvSpPr>
        <p:spPr>
          <a:xfrm>
            <a:off x="4572000" y="1720407"/>
            <a:ext cx="4023360" cy="1413086"/>
          </a:xfrm>
          <a:prstGeom prst="roundRect">
            <a:avLst/>
          </a:prstGeom>
          <a:solidFill>
            <a:srgbClr val="D6D6D6">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AE39A157-F82B-625D-78E8-1CD8B5BE3928}"/>
              </a:ext>
            </a:extLst>
          </p:cNvPr>
          <p:cNvSpPr/>
          <p:nvPr/>
        </p:nvSpPr>
        <p:spPr>
          <a:xfrm>
            <a:off x="301752" y="1720407"/>
            <a:ext cx="4023360" cy="1413086"/>
          </a:xfrm>
          <a:prstGeom prst="roundRect">
            <a:avLst/>
          </a:prstGeom>
          <a:solidFill>
            <a:srgbClr val="D6D6D6">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5" name="Google Shape;775;p59">
            <a:extLst>
              <a:ext uri="{FF2B5EF4-FFF2-40B4-BE49-F238E27FC236}">
                <a16:creationId xmlns:a16="http://schemas.microsoft.com/office/drawing/2014/main" id="{101E9954-EFF9-FA9F-6233-56148BDB205D}"/>
              </a:ext>
            </a:extLst>
          </p:cNvPr>
          <p:cNvSpPr txBox="1">
            <a:spLocks noGrp="1"/>
          </p:cNvSpPr>
          <p:nvPr>
            <p:ph type="title"/>
          </p:nvPr>
        </p:nvSpPr>
        <p:spPr>
          <a:prstGeom prst="rect">
            <a:avLst/>
          </a:prstGeom>
          <a:noFill/>
          <a:ln>
            <a:noFill/>
          </a:ln>
        </p:spPr>
        <p:txBody>
          <a:bodyPr spcFirstLastPara="1" wrap="square" lIns="0" tIns="0" rIns="0" bIns="0" anchor="t" anchorCtr="0">
            <a:noAutofit/>
          </a:bodyPr>
          <a:lstStyle/>
          <a:p>
            <a:r>
              <a:rPr lang="en-US" sz="3200" kern="1200" dirty="0">
                <a:ea typeface="+mj-ea"/>
                <a:cs typeface="Arial"/>
                <a:sym typeface="Calibri"/>
              </a:rPr>
              <a:t>Barriers + Solutions to Challenges</a:t>
            </a:r>
          </a:p>
        </p:txBody>
      </p:sp>
      <p:sp>
        <p:nvSpPr>
          <p:cNvPr id="3" name="Content Placeholder 2">
            <a:extLst>
              <a:ext uri="{FF2B5EF4-FFF2-40B4-BE49-F238E27FC236}">
                <a16:creationId xmlns:a16="http://schemas.microsoft.com/office/drawing/2014/main" id="{1BD8C9F7-25C2-270B-FF86-4D7F5F795693}"/>
              </a:ext>
            </a:extLst>
          </p:cNvPr>
          <p:cNvSpPr>
            <a:spLocks noGrp="1"/>
          </p:cNvSpPr>
          <p:nvPr>
            <p:ph sz="quarter" idx="18"/>
          </p:nvPr>
        </p:nvSpPr>
        <p:spPr>
          <a:xfrm>
            <a:off x="468351" y="1820766"/>
            <a:ext cx="3679904" cy="1268120"/>
          </a:xfrm>
        </p:spPr>
        <p:txBody>
          <a:bodyPr/>
          <a:lstStyle/>
          <a:p>
            <a:r>
              <a:rPr lang="en-US" dirty="0"/>
              <a:t>Barrier 1</a:t>
            </a:r>
          </a:p>
          <a:p>
            <a:r>
              <a:rPr lang="en-US" dirty="0"/>
              <a:t>Barrier 2</a:t>
            </a:r>
          </a:p>
          <a:p>
            <a:r>
              <a:rPr lang="en-US" dirty="0"/>
              <a:t>Barrier 3</a:t>
            </a:r>
          </a:p>
        </p:txBody>
      </p:sp>
      <p:sp>
        <p:nvSpPr>
          <p:cNvPr id="778" name="Google Shape;778;p59">
            <a:extLst>
              <a:ext uri="{FF2B5EF4-FFF2-40B4-BE49-F238E27FC236}">
                <a16:creationId xmlns:a16="http://schemas.microsoft.com/office/drawing/2014/main" id="{77D249A0-59BD-0A92-1E67-C31556C8993C}"/>
              </a:ext>
            </a:extLst>
          </p:cNvPr>
          <p:cNvSpPr txBox="1">
            <a:spLocks noGrp="1"/>
          </p:cNvSpPr>
          <p:nvPr>
            <p:ph type="sldNum" sz="quarter" idx="10"/>
          </p:nvPr>
        </p:nvSpPr>
        <p:spPr>
          <a:xfrm>
            <a:off x="7785756" y="4866191"/>
            <a:ext cx="1115483" cy="277309"/>
          </a:xfrm>
          <a:prstGeom prst="rect">
            <a:avLst/>
          </a:prstGeom>
          <a:noFill/>
          <a:ln>
            <a:noFill/>
          </a:ln>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US"/>
              <a:t>15</a:t>
            </a:fld>
            <a:endParaRPr dirty="0"/>
          </a:p>
        </p:txBody>
      </p:sp>
      <p:sp>
        <p:nvSpPr>
          <p:cNvPr id="2" name="Content Placeholder 2">
            <a:extLst>
              <a:ext uri="{FF2B5EF4-FFF2-40B4-BE49-F238E27FC236}">
                <a16:creationId xmlns:a16="http://schemas.microsoft.com/office/drawing/2014/main" id="{B23FC075-1C06-457E-2A13-C4668118CB89}"/>
              </a:ext>
            </a:extLst>
          </p:cNvPr>
          <p:cNvSpPr txBox="1">
            <a:spLocks/>
          </p:cNvSpPr>
          <p:nvPr/>
        </p:nvSpPr>
        <p:spPr>
          <a:xfrm>
            <a:off x="4716966" y="1820766"/>
            <a:ext cx="3757961" cy="1268120"/>
          </a:xfrm>
          <a:prstGeom prst="rect">
            <a:avLst/>
          </a:prstGeom>
        </p:spPr>
        <p:txBody>
          <a:bodyPr lIns="0" tIns="0" rIns="0" bIns="0"/>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000" b="0" i="0" kern="1200">
                <a:solidFill>
                  <a:srgbClr val="000000"/>
                </a:solidFill>
                <a:latin typeface="+mj-lt"/>
                <a:ea typeface="Meiryo UI" panose="020B0604030504040204" pitchFamily="34" charset="-128"/>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1800" b="0" i="0" kern="1200">
                <a:solidFill>
                  <a:srgbClr val="000000"/>
                </a:solidFill>
                <a:latin typeface="+mj-lt"/>
                <a:ea typeface="Meiryo UI" panose="020B0604030504040204" pitchFamily="34" charset="-128"/>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600" b="0" i="0" kern="1200">
                <a:solidFill>
                  <a:srgbClr val="000000"/>
                </a:solidFill>
                <a:latin typeface="+mj-lt"/>
                <a:ea typeface="Meiryo UI" panose="020B0604030504040204" pitchFamily="34" charset="-128"/>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400" b="0" i="0" kern="1200">
                <a:solidFill>
                  <a:srgbClr val="000000"/>
                </a:solidFill>
                <a:latin typeface="+mj-lt"/>
                <a:ea typeface="Meiryo UI" panose="020B0604030504040204" pitchFamily="34" charset="-128"/>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b="0" i="0" kern="1200">
                <a:solidFill>
                  <a:srgbClr val="000000"/>
                </a:solidFill>
                <a:latin typeface="+mj-lt"/>
                <a:ea typeface="Meiryo UI"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Solution 1</a:t>
            </a:r>
          </a:p>
          <a:p>
            <a:r>
              <a:rPr lang="en-US" dirty="0"/>
              <a:t>Solution 2</a:t>
            </a:r>
          </a:p>
          <a:p>
            <a:r>
              <a:rPr lang="en-US" dirty="0"/>
              <a:t>Solution 3</a:t>
            </a:r>
          </a:p>
        </p:txBody>
      </p:sp>
      <p:sp>
        <p:nvSpPr>
          <p:cNvPr id="4" name="Rounded Rectangle 3">
            <a:extLst>
              <a:ext uri="{FF2B5EF4-FFF2-40B4-BE49-F238E27FC236}">
                <a16:creationId xmlns:a16="http://schemas.microsoft.com/office/drawing/2014/main" id="{22FF9F58-AFFE-AD8D-970B-07B6E84C6369}"/>
              </a:ext>
            </a:extLst>
          </p:cNvPr>
          <p:cNvSpPr/>
          <p:nvPr/>
        </p:nvSpPr>
        <p:spPr>
          <a:xfrm>
            <a:off x="301752" y="1143000"/>
            <a:ext cx="4023360" cy="431103"/>
          </a:xfrm>
          <a:prstGeom prst="roundRect">
            <a:avLst/>
          </a:prstGeom>
          <a:solidFill>
            <a:schemeClr val="bg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2"/>
                </a:solidFill>
              </a:rPr>
              <a:t>BARRIERS</a:t>
            </a:r>
          </a:p>
        </p:txBody>
      </p:sp>
      <p:sp>
        <p:nvSpPr>
          <p:cNvPr id="5" name="Rounded Rectangle 4">
            <a:extLst>
              <a:ext uri="{FF2B5EF4-FFF2-40B4-BE49-F238E27FC236}">
                <a16:creationId xmlns:a16="http://schemas.microsoft.com/office/drawing/2014/main" id="{E3F49C73-C3D5-D8B0-10F0-64E7CF8DC989}"/>
              </a:ext>
            </a:extLst>
          </p:cNvPr>
          <p:cNvSpPr/>
          <p:nvPr/>
        </p:nvSpPr>
        <p:spPr>
          <a:xfrm>
            <a:off x="4572000" y="1143000"/>
            <a:ext cx="4023360" cy="431103"/>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2"/>
                </a:solidFill>
              </a:rPr>
              <a:t>SOLUTIONS</a:t>
            </a:r>
          </a:p>
        </p:txBody>
      </p:sp>
    </p:spTree>
    <p:extLst>
      <p:ext uri="{BB962C8B-B14F-4D97-AF65-F5344CB8AC3E}">
        <p14:creationId xmlns:p14="http://schemas.microsoft.com/office/powerpoint/2010/main" val="3378034254"/>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1F644-104B-47E0-9730-5F1D9DED0BB0}"/>
              </a:ext>
            </a:extLst>
          </p:cNvPr>
          <p:cNvSpPr txBox="1"/>
          <p:nvPr/>
        </p:nvSpPr>
        <p:spPr>
          <a:xfrm>
            <a:off x="4704588" y="2571750"/>
            <a:ext cx="3890772" cy="707886"/>
          </a:xfrm>
          <a:prstGeom prst="rect">
            <a:avLst/>
          </a:prstGeom>
          <a:noFill/>
        </p:spPr>
        <p:txBody>
          <a:bodyPr wrap="square">
            <a:spAutoFit/>
          </a:bodyPr>
          <a:lstStyle/>
          <a:p>
            <a:pPr algn="ctr"/>
            <a:r>
              <a:rPr lang="en-US" sz="4000" dirty="0">
                <a:solidFill>
                  <a:schemeClr val="tx2"/>
                </a:solidFill>
                <a:latin typeface="+mj-lt"/>
              </a:rPr>
              <a:t>Case Study</a:t>
            </a:r>
          </a:p>
        </p:txBody>
      </p:sp>
    </p:spTree>
    <p:extLst>
      <p:ext uri="{BB962C8B-B14F-4D97-AF65-F5344CB8AC3E}">
        <p14:creationId xmlns:p14="http://schemas.microsoft.com/office/powerpoint/2010/main" val="3307014799"/>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E057BC-6330-113C-3125-8CA0CE901AF0}"/>
              </a:ext>
            </a:extLst>
          </p:cNvPr>
          <p:cNvSpPr>
            <a:spLocks noGrp="1"/>
          </p:cNvSpPr>
          <p:nvPr>
            <p:ph type="ftr" sz="quarter" idx="16"/>
          </p:nvPr>
        </p:nvSpPr>
        <p:spPr/>
        <p:txBody>
          <a:bodyPr/>
          <a:lstStyle/>
          <a:p>
            <a:endParaRPr lang="en-US" dirty="0"/>
          </a:p>
        </p:txBody>
      </p:sp>
      <p:sp>
        <p:nvSpPr>
          <p:cNvPr id="2" name="Title 1">
            <a:extLst>
              <a:ext uri="{FF2B5EF4-FFF2-40B4-BE49-F238E27FC236}">
                <a16:creationId xmlns:a16="http://schemas.microsoft.com/office/drawing/2014/main" id="{0C56F252-E043-F52F-D036-7C7AF0D53E2F}"/>
              </a:ext>
            </a:extLst>
          </p:cNvPr>
          <p:cNvSpPr>
            <a:spLocks noGrp="1"/>
          </p:cNvSpPr>
          <p:nvPr>
            <p:ph type="title"/>
          </p:nvPr>
        </p:nvSpPr>
        <p:spPr>
          <a:prstGeom prst="rect">
            <a:avLst/>
          </a:prstGeom>
        </p:spPr>
        <p:txBody>
          <a:bodyPr/>
          <a:lstStyle/>
          <a:p>
            <a:r>
              <a:rPr lang="en-US" dirty="0"/>
              <a:t>Putting It In Practice Slide(s) Goes Here</a:t>
            </a:r>
          </a:p>
        </p:txBody>
      </p:sp>
      <p:sp>
        <p:nvSpPr>
          <p:cNvPr id="4" name="Content Placeholder 3">
            <a:extLst>
              <a:ext uri="{FF2B5EF4-FFF2-40B4-BE49-F238E27FC236}">
                <a16:creationId xmlns:a16="http://schemas.microsoft.com/office/drawing/2014/main" id="{EE08D9D7-CADF-1E89-D850-E5C12C2ABE10}"/>
              </a:ext>
            </a:extLst>
          </p:cNvPr>
          <p:cNvSpPr>
            <a:spLocks noGrp="1"/>
          </p:cNvSpPr>
          <p:nvPr>
            <p:ph sz="quarter" idx="18"/>
          </p:nvPr>
        </p:nvSpPr>
        <p:spPr/>
        <p:txBody>
          <a:bodyPr/>
          <a:lstStyle/>
          <a:p>
            <a:r>
              <a:rPr lang="en-US" dirty="0"/>
              <a:t>Text will go here</a:t>
            </a:r>
          </a:p>
          <a:p>
            <a:r>
              <a:rPr lang="en-US" dirty="0"/>
              <a:t>Text will go here</a:t>
            </a:r>
          </a:p>
          <a:p>
            <a:r>
              <a:rPr lang="en-US" dirty="0"/>
              <a:t>Text will go here</a:t>
            </a:r>
          </a:p>
          <a:p>
            <a:r>
              <a:rPr lang="en-US" dirty="0"/>
              <a:t>Text will go here</a:t>
            </a:r>
          </a:p>
          <a:p>
            <a:r>
              <a:rPr lang="en-US" dirty="0"/>
              <a:t>Text will go here</a:t>
            </a:r>
          </a:p>
          <a:p>
            <a:r>
              <a:rPr lang="en-US" dirty="0"/>
              <a:t>Text will go here</a:t>
            </a:r>
          </a:p>
        </p:txBody>
      </p:sp>
      <p:sp>
        <p:nvSpPr>
          <p:cNvPr id="6" name="Text Placeholder 5">
            <a:extLst>
              <a:ext uri="{FF2B5EF4-FFF2-40B4-BE49-F238E27FC236}">
                <a16:creationId xmlns:a16="http://schemas.microsoft.com/office/drawing/2014/main" id="{BD729AE0-F4A8-09EC-5F37-034399D7FAA1}"/>
              </a:ext>
            </a:extLst>
          </p:cNvPr>
          <p:cNvSpPr>
            <a:spLocks noGrp="1"/>
          </p:cNvSpPr>
          <p:nvPr>
            <p:ph type="body" sz="quarter" idx="19"/>
          </p:nvPr>
        </p:nvSpPr>
        <p:spPr/>
        <p:txBody>
          <a:bodyPr/>
          <a:lstStyle/>
          <a:p>
            <a:endParaRPr lang="en-US"/>
          </a:p>
        </p:txBody>
      </p:sp>
      <p:sp>
        <p:nvSpPr>
          <p:cNvPr id="5" name="Slide Number Placeholder 4">
            <a:extLst>
              <a:ext uri="{FF2B5EF4-FFF2-40B4-BE49-F238E27FC236}">
                <a16:creationId xmlns:a16="http://schemas.microsoft.com/office/drawing/2014/main" id="{7858A0B3-00B7-C2BC-9970-D08BBC0CFB5C}"/>
              </a:ext>
            </a:extLst>
          </p:cNvPr>
          <p:cNvSpPr>
            <a:spLocks noGrp="1"/>
          </p:cNvSpPr>
          <p:nvPr>
            <p:ph type="sldNum" sz="quarter" idx="10"/>
          </p:nvPr>
        </p:nvSpPr>
        <p:spPr/>
        <p:txBody>
          <a:bodyPr/>
          <a:lstStyle/>
          <a:p>
            <a:fld id="{A059166A-1D18-C148-8F06-2FC2612C0C31}" type="slidenum">
              <a:rPr lang="en-US" smtClean="0"/>
              <a:pPr/>
              <a:t>17</a:t>
            </a:fld>
            <a:endParaRPr lang="en-US"/>
          </a:p>
        </p:txBody>
      </p:sp>
    </p:spTree>
    <p:extLst>
      <p:ext uri="{BB962C8B-B14F-4D97-AF65-F5344CB8AC3E}">
        <p14:creationId xmlns:p14="http://schemas.microsoft.com/office/powerpoint/2010/main" val="3122751654"/>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2A4E93-0015-4EC9-CE81-991AC4FCE819}"/>
              </a:ext>
            </a:extLst>
          </p:cNvPr>
          <p:cNvSpPr/>
          <p:nvPr/>
        </p:nvSpPr>
        <p:spPr>
          <a:xfrm>
            <a:off x="8634202" y="4968510"/>
            <a:ext cx="299405" cy="16689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6">
            <a:extLst>
              <a:ext uri="{FF2B5EF4-FFF2-40B4-BE49-F238E27FC236}">
                <a16:creationId xmlns:a16="http://schemas.microsoft.com/office/drawing/2014/main" id="{3634FC40-7AEE-99C5-178F-35654DD548C1}"/>
              </a:ext>
            </a:extLst>
          </p:cNvPr>
          <p:cNvSpPr txBox="1">
            <a:spLocks/>
          </p:cNvSpPr>
          <p:nvPr/>
        </p:nvSpPr>
        <p:spPr>
          <a:xfrm>
            <a:off x="8456177" y="4866191"/>
            <a:ext cx="687822" cy="277309"/>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6F5FFA5-B4B8-465A-BD50-A16998F1CBB4}" type="slidenum">
              <a:rPr lang="en-US" sz="1200" b="1" smtClean="0">
                <a:solidFill>
                  <a:schemeClr val="accent4"/>
                </a:solidFill>
              </a:rPr>
              <a:pPr algn="ctr"/>
              <a:t>18</a:t>
            </a:fld>
            <a:endParaRPr lang="en-US" sz="1200" b="1" dirty="0">
              <a:solidFill>
                <a:schemeClr val="accent4"/>
              </a:solidFill>
            </a:endParaRPr>
          </a:p>
        </p:txBody>
      </p:sp>
    </p:spTree>
    <p:extLst>
      <p:ext uri="{BB962C8B-B14F-4D97-AF65-F5344CB8AC3E}">
        <p14:creationId xmlns:p14="http://schemas.microsoft.com/office/powerpoint/2010/main" val="4255710304"/>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12670-EDFB-ADA7-DC71-15EA96D7C94C}"/>
            </a:ext>
          </a:extLst>
        </p:cNvPr>
        <p:cNvGrpSpPr/>
        <p:nvPr/>
      </p:nvGrpSpPr>
      <p:grpSpPr>
        <a:xfrm>
          <a:off x="0" y="0"/>
          <a:ext cx="0" cy="0"/>
          <a:chOff x="0" y="0"/>
          <a:chExt cx="0" cy="0"/>
        </a:xfrm>
      </p:grpSpPr>
      <p:sp>
        <p:nvSpPr>
          <p:cNvPr id="9" name="Footer Placeholder 8">
            <a:extLst>
              <a:ext uri="{FF2B5EF4-FFF2-40B4-BE49-F238E27FC236}">
                <a16:creationId xmlns:a16="http://schemas.microsoft.com/office/drawing/2014/main" id="{58522943-4358-3BB1-0AE4-1D1069CE1A7C}"/>
              </a:ext>
            </a:extLst>
          </p:cNvPr>
          <p:cNvSpPr>
            <a:spLocks noGrp="1"/>
          </p:cNvSpPr>
          <p:nvPr>
            <p:ph type="ftr" sz="quarter" idx="16"/>
          </p:nvPr>
        </p:nvSpPr>
        <p:spPr>
          <a:xfrm>
            <a:off x="301752" y="4270248"/>
            <a:ext cx="5172630" cy="377307"/>
          </a:xfrm>
        </p:spPr>
        <p:txBody>
          <a:bodyPr/>
          <a:lstStyle/>
          <a:p>
            <a:endParaRPr lang="en-US" dirty="0"/>
          </a:p>
        </p:txBody>
      </p:sp>
      <p:sp>
        <p:nvSpPr>
          <p:cNvPr id="3" name="Title 2">
            <a:extLst>
              <a:ext uri="{FF2B5EF4-FFF2-40B4-BE49-F238E27FC236}">
                <a16:creationId xmlns:a16="http://schemas.microsoft.com/office/drawing/2014/main" id="{A26022D9-9207-B4F0-3C4B-76526B30158D}"/>
              </a:ext>
            </a:extLst>
          </p:cNvPr>
          <p:cNvSpPr>
            <a:spLocks noGrp="1"/>
          </p:cNvSpPr>
          <p:nvPr>
            <p:ph type="title"/>
          </p:nvPr>
        </p:nvSpPr>
        <p:spPr>
          <a:xfrm>
            <a:off x="301752" y="302989"/>
            <a:ext cx="8519714" cy="465391"/>
          </a:xfrm>
        </p:spPr>
        <p:txBody>
          <a:bodyPr/>
          <a:lstStyle/>
          <a:p>
            <a:r>
              <a:rPr lang="en-US" dirty="0"/>
              <a:t>Insert Slide Title</a:t>
            </a:r>
          </a:p>
        </p:txBody>
      </p:sp>
      <p:sp>
        <p:nvSpPr>
          <p:cNvPr id="15" name="Content Placeholder 14">
            <a:extLst>
              <a:ext uri="{FF2B5EF4-FFF2-40B4-BE49-F238E27FC236}">
                <a16:creationId xmlns:a16="http://schemas.microsoft.com/office/drawing/2014/main" id="{4F90B99E-3D8B-1DC1-3FD0-F5D2602F0E97}"/>
              </a:ext>
            </a:extLst>
          </p:cNvPr>
          <p:cNvSpPr>
            <a:spLocks noGrp="1"/>
          </p:cNvSpPr>
          <p:nvPr>
            <p:ph sz="quarter" idx="18"/>
          </p:nvPr>
        </p:nvSpPr>
        <p:spPr>
          <a:xfrm>
            <a:off x="301752" y="1290638"/>
            <a:ext cx="8526864" cy="2982912"/>
          </a:xfrm>
        </p:spPr>
        <p:txBody>
          <a:bodyPr/>
          <a:lstStyle/>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endParaRPr lang="en-US" sz="1600" dirty="0"/>
          </a:p>
        </p:txBody>
      </p:sp>
      <p:sp>
        <p:nvSpPr>
          <p:cNvPr id="16" name="Text Placeholder 15">
            <a:extLst>
              <a:ext uri="{FF2B5EF4-FFF2-40B4-BE49-F238E27FC236}">
                <a16:creationId xmlns:a16="http://schemas.microsoft.com/office/drawing/2014/main" id="{BB61C0F7-26C5-DFDB-F0D2-F570CC3D8A3A}"/>
              </a:ext>
            </a:extLst>
          </p:cNvPr>
          <p:cNvSpPr>
            <a:spLocks noGrp="1"/>
          </p:cNvSpPr>
          <p:nvPr>
            <p:ph type="body" sz="quarter" idx="19"/>
          </p:nvPr>
        </p:nvSpPr>
        <p:spPr>
          <a:xfrm>
            <a:off x="301752" y="836613"/>
            <a:ext cx="8519147" cy="335348"/>
          </a:xfrm>
        </p:spPr>
        <p:txBody>
          <a:bodyPr/>
          <a:lstStyle/>
          <a:p>
            <a:r>
              <a:rPr lang="en-US" dirty="0">
                <a:solidFill>
                  <a:schemeClr val="accent5"/>
                </a:solidFill>
              </a:rPr>
              <a:t>Slide Subtitle</a:t>
            </a:r>
          </a:p>
        </p:txBody>
      </p:sp>
      <p:sp>
        <p:nvSpPr>
          <p:cNvPr id="4" name="Slide Number Placeholder 3">
            <a:extLst>
              <a:ext uri="{FF2B5EF4-FFF2-40B4-BE49-F238E27FC236}">
                <a16:creationId xmlns:a16="http://schemas.microsoft.com/office/drawing/2014/main" id="{F20A5465-A391-BA06-9136-51E26D564DA3}"/>
              </a:ext>
            </a:extLst>
          </p:cNvPr>
          <p:cNvSpPr>
            <a:spLocks noGrp="1"/>
          </p:cNvSpPr>
          <p:nvPr>
            <p:ph type="sldNum" sz="quarter" idx="10"/>
          </p:nvPr>
        </p:nvSpPr>
        <p:spPr>
          <a:xfrm>
            <a:off x="8028517" y="4866191"/>
            <a:ext cx="1115483" cy="277309"/>
          </a:xfrm>
        </p:spPr>
        <p:txBody>
          <a:bodyPr/>
          <a:lstStyle/>
          <a:p>
            <a:fld id="{56F5FFA5-B4B8-465A-BD50-A16998F1CBB4}" type="slidenum">
              <a:rPr lang="en-US" smtClean="0"/>
              <a:pPr/>
              <a:t>19</a:t>
            </a:fld>
            <a:endParaRPr lang="en-US" dirty="0"/>
          </a:p>
        </p:txBody>
      </p:sp>
    </p:spTree>
    <p:extLst>
      <p:ext uri="{BB962C8B-B14F-4D97-AF65-F5344CB8AC3E}">
        <p14:creationId xmlns:p14="http://schemas.microsoft.com/office/powerpoint/2010/main" val="1949335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36EEEE1-286E-CF47-A4CE-9E9B1DE4CBDD}"/>
              </a:ext>
            </a:extLst>
          </p:cNvPr>
          <p:cNvSpPr>
            <a:spLocks noGrp="1"/>
          </p:cNvSpPr>
          <p:nvPr>
            <p:ph type="pic" sz="quarter" idx="19"/>
          </p:nvPr>
        </p:nvSpPr>
        <p:spPr/>
        <p:txBody>
          <a:bodyPr/>
          <a:lstStyle/>
          <a:p>
            <a:endParaRPr lang="en-US"/>
          </a:p>
        </p:txBody>
      </p:sp>
      <p:sp>
        <p:nvSpPr>
          <p:cNvPr id="51" name="Footer Placeholder 50">
            <a:extLst>
              <a:ext uri="{FF2B5EF4-FFF2-40B4-BE49-F238E27FC236}">
                <a16:creationId xmlns:a16="http://schemas.microsoft.com/office/drawing/2014/main" id="{27679C8C-2A55-594C-AB4D-7E3461D21941}"/>
              </a:ext>
            </a:extLst>
          </p:cNvPr>
          <p:cNvSpPr>
            <a:spLocks noGrp="1"/>
          </p:cNvSpPr>
          <p:nvPr>
            <p:ph type="ftr" sz="quarter" idx="16"/>
          </p:nvPr>
        </p:nvSpPr>
        <p:spPr>
          <a:xfrm>
            <a:off x="3333920" y="4270248"/>
            <a:ext cx="5532360" cy="310896"/>
          </a:xfrm>
        </p:spPr>
        <p:txBody>
          <a:bodyPr/>
          <a:lstStyle/>
          <a:p>
            <a:endParaRPr lang="en-US" dirty="0"/>
          </a:p>
        </p:txBody>
      </p:sp>
      <p:sp>
        <p:nvSpPr>
          <p:cNvPr id="14" name="Title 13">
            <a:extLst>
              <a:ext uri="{FF2B5EF4-FFF2-40B4-BE49-F238E27FC236}">
                <a16:creationId xmlns:a16="http://schemas.microsoft.com/office/drawing/2014/main" id="{813DD639-313C-1948-8776-2F025E393F3A}"/>
              </a:ext>
            </a:extLst>
          </p:cNvPr>
          <p:cNvSpPr>
            <a:spLocks noGrp="1"/>
          </p:cNvSpPr>
          <p:nvPr>
            <p:ph type="title"/>
          </p:nvPr>
        </p:nvSpPr>
        <p:spPr/>
        <p:txBody>
          <a:bodyPr/>
          <a:lstStyle/>
          <a:p>
            <a:r>
              <a:rPr lang="en-US" dirty="0"/>
              <a:t>Insert Slide Title</a:t>
            </a:r>
          </a:p>
        </p:txBody>
      </p:sp>
      <p:sp>
        <p:nvSpPr>
          <p:cNvPr id="44" name="Content Placeholder 43">
            <a:extLst>
              <a:ext uri="{FF2B5EF4-FFF2-40B4-BE49-F238E27FC236}">
                <a16:creationId xmlns:a16="http://schemas.microsoft.com/office/drawing/2014/main" id="{46EF5CAE-E49E-C94C-BD6C-9691E55A696F}"/>
              </a:ext>
            </a:extLst>
          </p:cNvPr>
          <p:cNvSpPr>
            <a:spLocks noGrp="1"/>
          </p:cNvSpPr>
          <p:nvPr>
            <p:ph sz="quarter" idx="18"/>
          </p:nvPr>
        </p:nvSpPr>
        <p:spPr>
          <a:xfrm>
            <a:off x="3333920" y="1075344"/>
            <a:ext cx="5532360" cy="3053624"/>
          </a:xfrm>
        </p:spPr>
        <p:txBody>
          <a:bodyPr/>
          <a:lstStyle/>
          <a:p>
            <a:r>
              <a:rPr lang="en-US" dirty="0" err="1"/>
              <a:t>Ipis</a:t>
            </a:r>
            <a:r>
              <a:rPr lang="en-US" dirty="0"/>
              <a:t> </a:t>
            </a:r>
            <a:r>
              <a:rPr lang="en-US" dirty="0" err="1"/>
              <a:t>ut</a:t>
            </a:r>
            <a:r>
              <a:rPr lang="en-US" dirty="0"/>
              <a:t> </a:t>
            </a:r>
            <a:r>
              <a:rPr lang="en-US" dirty="0" err="1"/>
              <a:t>quibus</a:t>
            </a:r>
            <a:r>
              <a:rPr lang="en-US" dirty="0"/>
              <a:t>, </a:t>
            </a:r>
            <a:r>
              <a:rPr lang="en-US" dirty="0" err="1"/>
              <a:t>ut</a:t>
            </a:r>
            <a:r>
              <a:rPr lang="en-US" dirty="0"/>
              <a:t> at </a:t>
            </a:r>
            <a:r>
              <a:rPr lang="en-US" dirty="0" err="1"/>
              <a:t>quaspic</a:t>
            </a:r>
            <a:r>
              <a:rPr lang="en-US" dirty="0"/>
              <a:t> </a:t>
            </a:r>
            <a:r>
              <a:rPr lang="en-US" dirty="0" err="1"/>
              <a:t>te</a:t>
            </a:r>
            <a:r>
              <a:rPr lang="en-US" dirty="0"/>
              <a:t> et</a:t>
            </a:r>
          </a:p>
          <a:p>
            <a:r>
              <a:rPr lang="en-US" dirty="0" err="1"/>
              <a:t>Sandite</a:t>
            </a:r>
            <a:r>
              <a:rPr lang="en-US" dirty="0"/>
              <a:t> </a:t>
            </a:r>
            <a:r>
              <a:rPr lang="en-US" dirty="0" err="1"/>
              <a:t>nobit</a:t>
            </a:r>
            <a:r>
              <a:rPr lang="en-US" dirty="0"/>
              <a:t> </a:t>
            </a:r>
            <a:r>
              <a:rPr lang="en-US" dirty="0" err="1"/>
              <a:t>aut</a:t>
            </a:r>
            <a:r>
              <a:rPr lang="en-US" dirty="0"/>
              <a:t> </a:t>
            </a:r>
            <a:r>
              <a:rPr lang="en-US" dirty="0" err="1"/>
              <a:t>ut</a:t>
            </a:r>
            <a:r>
              <a:rPr lang="en-US" dirty="0"/>
              <a:t> qui rest </a:t>
            </a:r>
            <a:r>
              <a:rPr lang="en-US" dirty="0" err="1"/>
              <a:t>rero</a:t>
            </a:r>
            <a:endParaRPr lang="en-US" dirty="0"/>
          </a:p>
          <a:p>
            <a:r>
              <a:rPr lang="en-US" dirty="0"/>
              <a:t>Et </a:t>
            </a:r>
            <a:r>
              <a:rPr lang="en-US" dirty="0" err="1"/>
              <a:t>unt</a:t>
            </a:r>
            <a:r>
              <a:rPr lang="en-US" dirty="0"/>
              <a:t> </a:t>
            </a:r>
            <a:r>
              <a:rPr lang="en-US" dirty="0" err="1"/>
              <a:t>opta</a:t>
            </a:r>
            <a:r>
              <a:rPr lang="en-US" dirty="0"/>
              <a:t> quid qui sit </a:t>
            </a:r>
            <a:r>
              <a:rPr lang="en-US" dirty="0" err="1"/>
              <a:t>quodi</a:t>
            </a:r>
            <a:r>
              <a:rPr lang="en-US" dirty="0"/>
              <a:t> qui</a:t>
            </a:r>
          </a:p>
          <a:p>
            <a:r>
              <a:rPr lang="en-US" dirty="0" err="1"/>
              <a:t>Ipis</a:t>
            </a:r>
            <a:r>
              <a:rPr lang="en-US" dirty="0"/>
              <a:t> </a:t>
            </a:r>
            <a:r>
              <a:rPr lang="en-US" dirty="0" err="1"/>
              <a:t>ut</a:t>
            </a:r>
            <a:r>
              <a:rPr lang="en-US" dirty="0"/>
              <a:t> </a:t>
            </a:r>
            <a:r>
              <a:rPr lang="en-US" dirty="0" err="1"/>
              <a:t>quibus</a:t>
            </a:r>
            <a:r>
              <a:rPr lang="en-US" dirty="0"/>
              <a:t>, </a:t>
            </a:r>
            <a:r>
              <a:rPr lang="en-US" dirty="0" err="1"/>
              <a:t>ut</a:t>
            </a:r>
            <a:r>
              <a:rPr lang="en-US" dirty="0"/>
              <a:t> at </a:t>
            </a:r>
            <a:r>
              <a:rPr lang="en-US" dirty="0" err="1"/>
              <a:t>quaspic</a:t>
            </a:r>
            <a:r>
              <a:rPr lang="en-US" dirty="0"/>
              <a:t> </a:t>
            </a:r>
            <a:r>
              <a:rPr lang="en-US" dirty="0" err="1"/>
              <a:t>te</a:t>
            </a:r>
            <a:r>
              <a:rPr lang="en-US" dirty="0"/>
              <a:t> et</a:t>
            </a:r>
          </a:p>
          <a:p>
            <a:r>
              <a:rPr lang="en-US" dirty="0" err="1"/>
              <a:t>Sandite</a:t>
            </a:r>
            <a:r>
              <a:rPr lang="en-US" dirty="0"/>
              <a:t> </a:t>
            </a:r>
            <a:r>
              <a:rPr lang="en-US" dirty="0" err="1"/>
              <a:t>nobit</a:t>
            </a:r>
            <a:r>
              <a:rPr lang="en-US" dirty="0"/>
              <a:t> </a:t>
            </a:r>
            <a:r>
              <a:rPr lang="en-US" dirty="0" err="1"/>
              <a:t>aut</a:t>
            </a:r>
            <a:r>
              <a:rPr lang="en-US" dirty="0"/>
              <a:t> </a:t>
            </a:r>
            <a:r>
              <a:rPr lang="en-US" dirty="0" err="1"/>
              <a:t>ut</a:t>
            </a:r>
            <a:r>
              <a:rPr lang="en-US" dirty="0"/>
              <a:t> qui rest </a:t>
            </a:r>
            <a:r>
              <a:rPr lang="en-US" dirty="0" err="1"/>
              <a:t>rero</a:t>
            </a:r>
            <a:endParaRPr lang="en-US" dirty="0"/>
          </a:p>
          <a:p>
            <a:r>
              <a:rPr lang="en-US" dirty="0"/>
              <a:t>Et </a:t>
            </a:r>
            <a:r>
              <a:rPr lang="en-US" dirty="0" err="1"/>
              <a:t>unt</a:t>
            </a:r>
            <a:r>
              <a:rPr lang="en-US" dirty="0"/>
              <a:t> </a:t>
            </a:r>
            <a:r>
              <a:rPr lang="en-US" dirty="0" err="1"/>
              <a:t>opta</a:t>
            </a:r>
            <a:r>
              <a:rPr lang="en-US" dirty="0"/>
              <a:t> quid qui sit </a:t>
            </a:r>
            <a:r>
              <a:rPr lang="en-US" dirty="0" err="1"/>
              <a:t>quodi</a:t>
            </a:r>
            <a:r>
              <a:rPr lang="en-US" dirty="0"/>
              <a:t> qui</a:t>
            </a:r>
          </a:p>
          <a:p>
            <a:r>
              <a:rPr lang="en-US" dirty="0" err="1"/>
              <a:t>Ipis</a:t>
            </a:r>
            <a:r>
              <a:rPr lang="en-US" dirty="0"/>
              <a:t> </a:t>
            </a:r>
            <a:r>
              <a:rPr lang="en-US" dirty="0" err="1"/>
              <a:t>ut</a:t>
            </a:r>
            <a:r>
              <a:rPr lang="en-US" dirty="0"/>
              <a:t> </a:t>
            </a:r>
            <a:r>
              <a:rPr lang="en-US" dirty="0" err="1"/>
              <a:t>quibus</a:t>
            </a:r>
            <a:r>
              <a:rPr lang="en-US" dirty="0"/>
              <a:t>, </a:t>
            </a:r>
            <a:r>
              <a:rPr lang="en-US" dirty="0" err="1"/>
              <a:t>ut</a:t>
            </a:r>
            <a:r>
              <a:rPr lang="en-US" dirty="0"/>
              <a:t> at </a:t>
            </a:r>
            <a:r>
              <a:rPr lang="en-US" dirty="0" err="1"/>
              <a:t>quaspic</a:t>
            </a:r>
            <a:r>
              <a:rPr lang="en-US" dirty="0"/>
              <a:t> </a:t>
            </a:r>
            <a:r>
              <a:rPr lang="en-US" dirty="0" err="1"/>
              <a:t>te</a:t>
            </a:r>
            <a:r>
              <a:rPr lang="en-US" dirty="0"/>
              <a:t> et</a:t>
            </a:r>
          </a:p>
          <a:p>
            <a:r>
              <a:rPr lang="en-US" dirty="0" err="1"/>
              <a:t>Sandite</a:t>
            </a:r>
            <a:r>
              <a:rPr lang="en-US" dirty="0"/>
              <a:t> </a:t>
            </a:r>
            <a:r>
              <a:rPr lang="en-US" dirty="0" err="1"/>
              <a:t>nobit</a:t>
            </a:r>
            <a:r>
              <a:rPr lang="en-US" dirty="0"/>
              <a:t> </a:t>
            </a:r>
            <a:r>
              <a:rPr lang="en-US" dirty="0" err="1"/>
              <a:t>aut</a:t>
            </a:r>
            <a:r>
              <a:rPr lang="en-US" dirty="0"/>
              <a:t> </a:t>
            </a:r>
            <a:r>
              <a:rPr lang="en-US" dirty="0" err="1"/>
              <a:t>ut</a:t>
            </a:r>
            <a:r>
              <a:rPr lang="en-US" dirty="0"/>
              <a:t> qui rest </a:t>
            </a:r>
            <a:r>
              <a:rPr lang="en-US" dirty="0" err="1"/>
              <a:t>rero</a:t>
            </a:r>
            <a:endParaRPr lang="en-US" dirty="0"/>
          </a:p>
        </p:txBody>
      </p:sp>
      <p:sp>
        <p:nvSpPr>
          <p:cNvPr id="2" name="Slide Number Placeholder 1">
            <a:extLst>
              <a:ext uri="{FF2B5EF4-FFF2-40B4-BE49-F238E27FC236}">
                <a16:creationId xmlns:a16="http://schemas.microsoft.com/office/drawing/2014/main" id="{B7308AD3-4218-B0A6-039C-90CBB3888FAE}"/>
              </a:ext>
            </a:extLst>
          </p:cNvPr>
          <p:cNvSpPr>
            <a:spLocks noGrp="1"/>
          </p:cNvSpPr>
          <p:nvPr>
            <p:ph type="sldNum" sz="quarter" idx="10"/>
          </p:nvPr>
        </p:nvSpPr>
        <p:spPr/>
        <p:txBody>
          <a:bodyPr/>
          <a:lstStyle/>
          <a:p>
            <a:fld id="{56F5FFA5-B4B8-465A-BD50-A16998F1CBB4}" type="slidenum">
              <a:rPr lang="en-US" smtClean="0"/>
              <a:pPr/>
              <a:t>20</a:t>
            </a:fld>
            <a:endParaRPr lang="en-US" dirty="0"/>
          </a:p>
        </p:txBody>
      </p:sp>
    </p:spTree>
    <p:extLst>
      <p:ext uri="{BB962C8B-B14F-4D97-AF65-F5344CB8AC3E}">
        <p14:creationId xmlns:p14="http://schemas.microsoft.com/office/powerpoint/2010/main" val="863547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BCDFE8-5567-C44B-BD9D-A33A0A0D5B64}"/>
              </a:ext>
            </a:extLst>
          </p:cNvPr>
          <p:cNvSpPr>
            <a:spLocks noGrp="1"/>
          </p:cNvSpPr>
          <p:nvPr>
            <p:ph type="pic" sz="quarter" idx="19"/>
          </p:nvPr>
        </p:nvSpPr>
        <p:spPr/>
        <p:txBody>
          <a:bodyPr/>
          <a:lstStyle/>
          <a:p>
            <a:endParaRPr lang="en-US" dirty="0"/>
          </a:p>
        </p:txBody>
      </p:sp>
      <p:sp>
        <p:nvSpPr>
          <p:cNvPr id="16" name="Title 15">
            <a:extLst>
              <a:ext uri="{FF2B5EF4-FFF2-40B4-BE49-F238E27FC236}">
                <a16:creationId xmlns:a16="http://schemas.microsoft.com/office/drawing/2014/main" id="{E14EFE03-A222-6541-B00C-ADA017641A32}"/>
              </a:ext>
            </a:extLst>
          </p:cNvPr>
          <p:cNvSpPr>
            <a:spLocks noGrp="1"/>
          </p:cNvSpPr>
          <p:nvPr>
            <p:ph type="title"/>
          </p:nvPr>
        </p:nvSpPr>
        <p:spPr/>
        <p:txBody>
          <a:bodyPr/>
          <a:lstStyle/>
          <a:p>
            <a:r>
              <a:rPr lang="en-US" dirty="0"/>
              <a:t>Questions?</a:t>
            </a:r>
          </a:p>
        </p:txBody>
      </p:sp>
      <p:grpSp>
        <p:nvGrpSpPr>
          <p:cNvPr id="38" name="Group 37">
            <a:extLst>
              <a:ext uri="{FF2B5EF4-FFF2-40B4-BE49-F238E27FC236}">
                <a16:creationId xmlns:a16="http://schemas.microsoft.com/office/drawing/2014/main" id="{D969AF21-B4D6-B74A-8959-08461D5F6E44}"/>
              </a:ext>
            </a:extLst>
          </p:cNvPr>
          <p:cNvGrpSpPr/>
          <p:nvPr/>
        </p:nvGrpSpPr>
        <p:grpSpPr>
          <a:xfrm>
            <a:off x="3319941" y="1764573"/>
            <a:ext cx="4480677" cy="2539630"/>
            <a:chOff x="491575" y="1792110"/>
            <a:chExt cx="4480677" cy="2539630"/>
          </a:xfrm>
        </p:grpSpPr>
        <p:pic>
          <p:nvPicPr>
            <p:cNvPr id="39" name="Google Shape;515;p54">
              <a:extLst>
                <a:ext uri="{FF2B5EF4-FFF2-40B4-BE49-F238E27FC236}">
                  <a16:creationId xmlns:a16="http://schemas.microsoft.com/office/drawing/2014/main" id="{3ABD5C5C-A673-FE4B-B772-A03FB851ED8F}"/>
                </a:ext>
              </a:extLst>
            </p:cNvPr>
            <p:cNvPicPr preferRelativeResize="0"/>
            <p:nvPr/>
          </p:nvPicPr>
          <p:blipFill rotWithShape="1">
            <a:blip r:embed="rId2" cstate="hqprint">
              <a:biLevel thresh="50000"/>
              <a:extLst>
                <a:ext uri="{28A0092B-C50C-407E-A947-70E740481C1C}">
                  <a14:useLocalDpi xmlns:a14="http://schemas.microsoft.com/office/drawing/2010/main"/>
                </a:ext>
              </a:extLst>
            </a:blip>
            <a:srcRect/>
            <a:stretch/>
          </p:blipFill>
          <p:spPr>
            <a:xfrm>
              <a:off x="509202" y="2345432"/>
              <a:ext cx="352541" cy="360585"/>
            </a:xfrm>
            <a:prstGeom prst="rect">
              <a:avLst/>
            </a:prstGeom>
          </p:spPr>
        </p:pic>
        <p:pic>
          <p:nvPicPr>
            <p:cNvPr id="40" name="Google Shape;516;p54">
              <a:extLst>
                <a:ext uri="{FF2B5EF4-FFF2-40B4-BE49-F238E27FC236}">
                  <a16:creationId xmlns:a16="http://schemas.microsoft.com/office/drawing/2014/main" id="{4C805EB5-30A4-6549-A7EF-2B2029C03100}"/>
                </a:ext>
              </a:extLst>
            </p:cNvPr>
            <p:cNvPicPr preferRelativeResize="0">
              <a:picLocks noChangeAspect="1"/>
            </p:cNvPicPr>
            <p:nvPr/>
          </p:nvPicPr>
          <p:blipFill>
            <a:blip r:embed="rId3" cstate="print">
              <a:extLst>
                <a:ext uri="{28A0092B-C50C-407E-A947-70E740481C1C}">
                  <a14:useLocalDpi xmlns:a14="http://schemas.microsoft.com/office/drawing/2010/main"/>
                </a:ext>
              </a:extLst>
            </a:blip>
            <a:srcRect/>
            <a:stretch/>
          </p:blipFill>
          <p:spPr>
            <a:xfrm>
              <a:off x="556267" y="2937353"/>
              <a:ext cx="226219" cy="219576"/>
            </a:xfrm>
            <a:prstGeom prst="rect">
              <a:avLst/>
            </a:prstGeom>
          </p:spPr>
        </p:pic>
        <p:sp>
          <p:nvSpPr>
            <p:cNvPr id="41" name="Google Shape;518;p54">
              <a:extLst>
                <a:ext uri="{FF2B5EF4-FFF2-40B4-BE49-F238E27FC236}">
                  <a16:creationId xmlns:a16="http://schemas.microsoft.com/office/drawing/2014/main" id="{F9A01297-4E00-E945-9376-42BF743AD2FA}"/>
                </a:ext>
              </a:extLst>
            </p:cNvPr>
            <p:cNvSpPr txBox="1"/>
            <p:nvPr/>
          </p:nvSpPr>
          <p:spPr>
            <a:xfrm>
              <a:off x="1003567" y="1842239"/>
              <a:ext cx="3968685" cy="2489501"/>
            </a:xfrm>
            <a:prstGeom prst="rect">
              <a:avLst/>
            </a:prstGeom>
            <a:noFill/>
            <a:ln>
              <a:noFill/>
            </a:ln>
          </p:spPr>
          <p:txBody>
            <a:bodyPr spcFirstLastPara="1" wrap="square" lIns="0" tIns="0" rIns="0" bIns="0" anchor="t" anchorCtr="0">
              <a:noAutofit/>
            </a:bodyPr>
            <a:lstStyle/>
            <a:p>
              <a:pPr lvl="0">
                <a:lnSpc>
                  <a:spcPct val="90000"/>
                </a:lnSpc>
                <a:buClr>
                  <a:srgbClr val="FBC37C"/>
                </a:buClr>
                <a:buSzPts val="2000"/>
              </a:pPr>
              <a:r>
                <a:rPr lang="en-US" sz="2000" kern="0" dirty="0">
                  <a:solidFill>
                    <a:srgbClr val="000000"/>
                  </a:solidFill>
                  <a:latin typeface="+mj-lt"/>
                  <a:ea typeface="Calibri"/>
                  <a:cs typeface="Calibri"/>
                  <a:sym typeface="Calibri"/>
                </a:rPr>
                <a:t>Your website</a:t>
              </a:r>
            </a:p>
            <a:p>
              <a:pPr lvl="0">
                <a:lnSpc>
                  <a:spcPct val="90000"/>
                </a:lnSpc>
                <a:buClr>
                  <a:srgbClr val="FBC37C"/>
                </a:buClr>
                <a:buSzPts val="2000"/>
              </a:pPr>
              <a:endParaRPr lang="en-US" sz="2000" kern="0" dirty="0">
                <a:solidFill>
                  <a:srgbClr val="000000"/>
                </a:solidFill>
                <a:latin typeface="+mj-lt"/>
                <a:ea typeface="Calibri"/>
                <a:cs typeface="Calibri"/>
                <a:sym typeface="Calibri"/>
              </a:endParaRPr>
            </a:p>
            <a:p>
              <a:pPr lvl="0">
                <a:lnSpc>
                  <a:spcPct val="90000"/>
                </a:lnSpc>
                <a:buClr>
                  <a:srgbClr val="FBC37C"/>
                </a:buClr>
                <a:buSzPts val="2000"/>
              </a:pPr>
              <a:r>
                <a:rPr lang="en-US" sz="2000" kern="0" dirty="0">
                  <a:solidFill>
                    <a:srgbClr val="000000"/>
                  </a:solidFill>
                  <a:latin typeface="+mj-lt"/>
                  <a:ea typeface="Calibri"/>
                  <a:cs typeface="Calibri"/>
                  <a:sym typeface="Calibri"/>
                </a:rPr>
                <a:t>Your Facebook tag</a:t>
              </a:r>
              <a:endParaRPr kumimoji="0" lang="en-US" sz="2000" i="0" u="none" strike="noStrike" kern="0" cap="none" spc="0" normalizeH="0" baseline="0" noProof="0" dirty="0">
                <a:ln>
                  <a:noFill/>
                </a:ln>
                <a:solidFill>
                  <a:srgbClr val="000000"/>
                </a:solidFill>
                <a:effectLst/>
                <a:uLnTx/>
                <a:uFillTx/>
                <a:latin typeface="+mj-lt"/>
                <a:ea typeface="Calibri"/>
                <a:cs typeface="Calibri"/>
                <a:sym typeface="Calibri"/>
              </a:endParaRPr>
            </a:p>
            <a:p>
              <a:pPr marL="0" marR="0" lvl="0" indent="0" algn="l" defTabSz="914400" rtl="0" eaLnBrk="1" fontAlgn="auto" latinLnBrk="0" hangingPunct="1">
                <a:lnSpc>
                  <a:spcPct val="90000"/>
                </a:lnSpc>
                <a:spcBef>
                  <a:spcPts val="1950"/>
                </a:spcBef>
                <a:spcAft>
                  <a:spcPts val="0"/>
                </a:spcAft>
                <a:buClr>
                  <a:srgbClr val="FBC37C"/>
                </a:buClr>
                <a:buSzPts val="2000"/>
                <a:buFont typeface="Arial"/>
                <a:buNone/>
                <a:tabLst/>
                <a:defRPr/>
              </a:pPr>
              <a:r>
                <a:rPr lang="en-US" sz="2000" kern="0" dirty="0">
                  <a:solidFill>
                    <a:srgbClr val="000000"/>
                  </a:solidFill>
                  <a:latin typeface="+mj-lt"/>
                  <a:ea typeface="Calibri"/>
                  <a:cs typeface="Calibri"/>
                  <a:sym typeface="Calibri"/>
                </a:rPr>
                <a:t>Your Twitter handle</a:t>
              </a:r>
              <a:endParaRPr kumimoji="0" lang="en-US" sz="2000" i="0" u="none" strike="noStrike" kern="0" cap="none" spc="0" normalizeH="0" baseline="0" noProof="0" dirty="0">
                <a:ln>
                  <a:noFill/>
                </a:ln>
                <a:solidFill>
                  <a:srgbClr val="000000"/>
                </a:solidFill>
                <a:effectLst/>
                <a:uLnTx/>
                <a:uFillTx/>
                <a:latin typeface="+mj-lt"/>
                <a:ea typeface="Calibri"/>
                <a:cs typeface="Calibri"/>
                <a:sym typeface="Calibri"/>
              </a:endParaRPr>
            </a:p>
            <a:p>
              <a:pPr marL="0" marR="0" lvl="0" indent="0" algn="l" defTabSz="914400" rtl="0" eaLnBrk="1" fontAlgn="auto" latinLnBrk="0" hangingPunct="1">
                <a:lnSpc>
                  <a:spcPct val="90000"/>
                </a:lnSpc>
                <a:spcBef>
                  <a:spcPts val="1950"/>
                </a:spcBef>
                <a:spcAft>
                  <a:spcPts val="0"/>
                </a:spcAft>
                <a:buClr>
                  <a:srgbClr val="FBC37C"/>
                </a:buClr>
                <a:buSzPts val="2000"/>
                <a:buFont typeface="Arial"/>
                <a:buNone/>
                <a:tabLst/>
                <a:defRPr/>
              </a:pPr>
              <a:r>
                <a:rPr lang="en-US" sz="2000" kern="0" dirty="0">
                  <a:solidFill>
                    <a:srgbClr val="000000"/>
                  </a:solidFill>
                  <a:latin typeface="+mj-lt"/>
                  <a:ea typeface="Calibri"/>
                  <a:cs typeface="Calibri"/>
                  <a:sym typeface="Calibri"/>
                </a:rPr>
                <a:t>Your email</a:t>
              </a:r>
              <a:endParaRPr kumimoji="0" lang="en-US" sz="2000" i="0" u="none" strike="noStrike" kern="0" cap="none" spc="0" normalizeH="0" baseline="0" noProof="0" dirty="0">
                <a:ln>
                  <a:noFill/>
                </a:ln>
                <a:solidFill>
                  <a:srgbClr val="000000"/>
                </a:solidFill>
                <a:effectLst/>
                <a:uLnTx/>
                <a:uFillTx/>
                <a:latin typeface="+mj-lt"/>
                <a:ea typeface="Calibri"/>
                <a:cs typeface="Calibri"/>
                <a:sym typeface="Calibri"/>
              </a:endParaRPr>
            </a:p>
            <a:p>
              <a:pPr marL="0" marR="0" lvl="0" indent="0" algn="l" defTabSz="914400" rtl="0" eaLnBrk="1" fontAlgn="auto" latinLnBrk="0" hangingPunct="1">
                <a:lnSpc>
                  <a:spcPct val="90000"/>
                </a:lnSpc>
                <a:spcBef>
                  <a:spcPts val="1950"/>
                </a:spcBef>
                <a:spcAft>
                  <a:spcPts val="0"/>
                </a:spcAft>
                <a:buClr>
                  <a:srgbClr val="FBC37C"/>
                </a:buClr>
                <a:buSzPts val="2000"/>
                <a:buFont typeface="Arial"/>
                <a:buNone/>
                <a:tabLst/>
                <a:defRPr/>
              </a:pPr>
              <a:r>
                <a:rPr lang="en-US" sz="2000" kern="0" dirty="0">
                  <a:solidFill>
                    <a:srgbClr val="000000"/>
                  </a:solidFill>
                  <a:latin typeface="+mj-lt"/>
                  <a:cs typeface="Calibri"/>
                  <a:sym typeface="Calibri"/>
                </a:rPr>
                <a:t>Second speaker’s email (if applicable)</a:t>
              </a:r>
              <a:endParaRPr kumimoji="0" lang="en-US" sz="2000" i="0" u="none" strike="noStrike" kern="0" cap="none" spc="0" normalizeH="0" baseline="0" noProof="0" dirty="0">
                <a:ln>
                  <a:noFill/>
                </a:ln>
                <a:solidFill>
                  <a:srgbClr val="000000"/>
                </a:solidFill>
                <a:effectLst/>
                <a:uLnTx/>
                <a:uFillTx/>
                <a:latin typeface="+mj-lt"/>
                <a:cs typeface="Calibri" panose="020F0502020204030204" pitchFamily="34" charset="0"/>
                <a:sym typeface="Arial"/>
              </a:endParaRPr>
            </a:p>
          </p:txBody>
        </p:sp>
        <p:pic>
          <p:nvPicPr>
            <p:cNvPr id="42" name="Google Shape;519;p54" descr="Internet">
              <a:extLst>
                <a:ext uri="{FF2B5EF4-FFF2-40B4-BE49-F238E27FC236}">
                  <a16:creationId xmlns:a16="http://schemas.microsoft.com/office/drawing/2014/main" id="{90CD1175-7EF7-1C4B-B194-148D1B67700C}"/>
                </a:ext>
              </a:extLst>
            </p:cNvPr>
            <p:cNvPicPr preferRelativeResize="0"/>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91575" y="1792110"/>
              <a:ext cx="387795" cy="387795"/>
            </a:xfrm>
            <a:prstGeom prst="rect">
              <a:avLst/>
            </a:prstGeom>
          </p:spPr>
        </p:pic>
        <p:pic>
          <p:nvPicPr>
            <p:cNvPr id="43" name="Graphic 42" descr="Email">
              <a:extLst>
                <a:ext uri="{FF2B5EF4-FFF2-40B4-BE49-F238E27FC236}">
                  <a16:creationId xmlns:a16="http://schemas.microsoft.com/office/drawing/2014/main" id="{4D85BE74-BE46-5543-8AD5-9993D5FC41E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2779" y="3357912"/>
              <a:ext cx="349135" cy="349135"/>
            </a:xfrm>
            <a:prstGeom prst="rect">
              <a:avLst/>
            </a:prstGeom>
          </p:spPr>
        </p:pic>
        <p:pic>
          <p:nvPicPr>
            <p:cNvPr id="44" name="Graphic 43" descr="Email">
              <a:extLst>
                <a:ext uri="{FF2B5EF4-FFF2-40B4-BE49-F238E27FC236}">
                  <a16:creationId xmlns:a16="http://schemas.microsoft.com/office/drawing/2014/main" id="{8E51475E-AD9F-1140-898F-A57416CC22EB}"/>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2779" y="3895794"/>
              <a:ext cx="349135" cy="349135"/>
            </a:xfrm>
            <a:prstGeom prst="rect">
              <a:avLst/>
            </a:prstGeom>
          </p:spPr>
        </p:pic>
      </p:grpSp>
      <p:sp>
        <p:nvSpPr>
          <p:cNvPr id="45" name="Google Shape;513;p54">
            <a:extLst>
              <a:ext uri="{FF2B5EF4-FFF2-40B4-BE49-F238E27FC236}">
                <a16:creationId xmlns:a16="http://schemas.microsoft.com/office/drawing/2014/main" id="{2C523DF6-292C-1B4B-A575-49938E1B74A0}"/>
              </a:ext>
            </a:extLst>
          </p:cNvPr>
          <p:cNvSpPr txBox="1">
            <a:spLocks/>
          </p:cNvSpPr>
          <p:nvPr/>
        </p:nvSpPr>
        <p:spPr>
          <a:xfrm>
            <a:off x="3357074" y="1373006"/>
            <a:ext cx="4362796" cy="274637"/>
          </a:xfrm>
          <a:prstGeom prst="rect">
            <a:avLst/>
          </a:prstGeom>
          <a:noFill/>
          <a:ln>
            <a:noFill/>
          </a:ln>
        </p:spPr>
        <p:txBody>
          <a:bodyPr spcFirstLastPara="1" wrap="square" lIns="0" tIns="0" rIns="0" bIns="0" anchor="t" anchorCtr="0">
            <a:noAutofit/>
          </a:bodyPr>
          <a:lstStyle>
            <a:lvl1pPr marL="171446" indent="-171446" algn="l" defTabSz="685783" rtl="0" eaLnBrk="1" latinLnBrk="0" hangingPunct="1">
              <a:lnSpc>
                <a:spcPct val="90000"/>
              </a:lnSpc>
              <a:spcBef>
                <a:spcPts val="750"/>
              </a:spcBef>
              <a:buClr>
                <a:schemeClr val="accent4"/>
              </a:buClr>
              <a:buFont typeface="Arial" panose="020B0604020202020204" pitchFamily="34" charset="0"/>
              <a:buChar char="•"/>
              <a:defRPr sz="1500" kern="1200">
                <a:solidFill>
                  <a:srgbClr val="FFFFFF"/>
                </a:solidFill>
                <a:latin typeface="+mn-lt"/>
                <a:ea typeface="+mn-ea"/>
                <a:cs typeface="+mn-cs"/>
              </a:defRPr>
            </a:lvl1pPr>
            <a:lvl2pPr marL="514337" indent="-171446" algn="l" defTabSz="685783" rtl="0" eaLnBrk="1" latinLnBrk="0" hangingPunct="1">
              <a:lnSpc>
                <a:spcPct val="90000"/>
              </a:lnSpc>
              <a:spcBef>
                <a:spcPts val="375"/>
              </a:spcBef>
              <a:buClr>
                <a:schemeClr val="accent4"/>
              </a:buClr>
              <a:buFont typeface="Arial" panose="020B0604020202020204" pitchFamily="34" charset="0"/>
              <a:buChar char="•"/>
              <a:defRPr sz="1350" kern="1200">
                <a:solidFill>
                  <a:srgbClr val="FFFFFF"/>
                </a:solidFill>
                <a:latin typeface="+mn-lt"/>
                <a:ea typeface="+mn-ea"/>
                <a:cs typeface="+mn-cs"/>
              </a:defRPr>
            </a:lvl2pPr>
            <a:lvl3pPr marL="857228" indent="-171446" algn="l" defTabSz="685783" rtl="0" eaLnBrk="1" latinLnBrk="0" hangingPunct="1">
              <a:lnSpc>
                <a:spcPct val="90000"/>
              </a:lnSpc>
              <a:spcBef>
                <a:spcPts val="375"/>
              </a:spcBef>
              <a:buClr>
                <a:schemeClr val="accent4"/>
              </a:buClr>
              <a:buFont typeface="Arial" panose="020B0604020202020204" pitchFamily="34" charset="0"/>
              <a:buChar char="•"/>
              <a:defRPr sz="1200" kern="1200">
                <a:solidFill>
                  <a:srgbClr val="FFFFFF"/>
                </a:solidFill>
                <a:latin typeface="+mn-lt"/>
                <a:ea typeface="+mn-ea"/>
                <a:cs typeface="+mn-cs"/>
              </a:defRPr>
            </a:lvl3pPr>
            <a:lvl4pPr marL="1200120" indent="-171446" algn="l" defTabSz="685783" rtl="0" eaLnBrk="1" latinLnBrk="0" hangingPunct="1">
              <a:lnSpc>
                <a:spcPct val="90000"/>
              </a:lnSpc>
              <a:spcBef>
                <a:spcPts val="375"/>
              </a:spcBef>
              <a:buClr>
                <a:schemeClr val="accent4"/>
              </a:buClr>
              <a:buFont typeface="Arial" panose="020B0604020202020204" pitchFamily="34" charset="0"/>
              <a:buChar char="•"/>
              <a:defRPr sz="1050" kern="1200">
                <a:solidFill>
                  <a:srgbClr val="FFFFFF"/>
                </a:solidFill>
                <a:latin typeface="+mn-lt"/>
                <a:ea typeface="+mn-ea"/>
                <a:cs typeface="+mn-cs"/>
              </a:defRPr>
            </a:lvl4pPr>
            <a:lvl5pPr marL="1543012" indent="-171446" algn="l" defTabSz="685783" rtl="0" eaLnBrk="1" latinLnBrk="0" hangingPunct="1">
              <a:lnSpc>
                <a:spcPct val="90000"/>
              </a:lnSpc>
              <a:spcBef>
                <a:spcPts val="375"/>
              </a:spcBef>
              <a:buClr>
                <a:schemeClr val="accent4"/>
              </a:buClr>
              <a:buFont typeface="Arial" panose="020B0604020202020204" pitchFamily="34" charset="0"/>
              <a:buChar char="•"/>
              <a:defRPr sz="1050" kern="1200">
                <a:solidFill>
                  <a:srgbClr val="FFFFFF"/>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SzPts val="2200"/>
              <a:buFont typeface="Arial" panose="020B0604020202020204" pitchFamily="34" charset="0"/>
              <a:buNone/>
            </a:pPr>
            <a:r>
              <a:rPr lang="en-US" sz="2000" b="1" dirty="0">
                <a:solidFill>
                  <a:schemeClr val="accent2"/>
                </a:solidFill>
                <a:latin typeface="Calibri" panose="020F0502020204030204" pitchFamily="34" charset="0"/>
                <a:cs typeface="Calibri" panose="020F0502020204030204" pitchFamily="34" charset="0"/>
              </a:rPr>
              <a:t>Speaker(s) Name(s), RD, LD, etc.</a:t>
            </a:r>
          </a:p>
        </p:txBody>
      </p:sp>
      <p:sp>
        <p:nvSpPr>
          <p:cNvPr id="3" name="Slide Number Placeholder 2">
            <a:extLst>
              <a:ext uri="{FF2B5EF4-FFF2-40B4-BE49-F238E27FC236}">
                <a16:creationId xmlns:a16="http://schemas.microsoft.com/office/drawing/2014/main" id="{49EB0D40-30AD-9853-4218-BCB4E9A5BE4A}"/>
              </a:ext>
            </a:extLst>
          </p:cNvPr>
          <p:cNvSpPr>
            <a:spLocks noGrp="1"/>
          </p:cNvSpPr>
          <p:nvPr>
            <p:ph type="sldNum" sz="quarter" idx="10"/>
          </p:nvPr>
        </p:nvSpPr>
        <p:spPr/>
        <p:txBody>
          <a:bodyPr/>
          <a:lstStyle/>
          <a:p>
            <a:fld id="{56F5FFA5-B4B8-465A-BD50-A16998F1CBB4}" type="slidenum">
              <a:rPr lang="en-US" smtClean="0"/>
              <a:pPr/>
              <a:t>21</a:t>
            </a:fld>
            <a:endParaRPr lang="en-US" dirty="0"/>
          </a:p>
        </p:txBody>
      </p:sp>
    </p:spTree>
    <p:extLst>
      <p:ext uri="{BB962C8B-B14F-4D97-AF65-F5344CB8AC3E}">
        <p14:creationId xmlns:p14="http://schemas.microsoft.com/office/powerpoint/2010/main" val="3152697750"/>
      </p:ext>
    </p:extLst>
  </p:cSld>
  <p:clrMapOvr>
    <a:masterClrMapping/>
  </p:clrMapOvr>
  <mc:AlternateContent xmlns:mc="http://schemas.openxmlformats.org/markup-compatibility/2006" xmlns:p14="http://schemas.microsoft.com/office/powerpoint/2010/main">
    <mc:Choice Requires="p14">
      <p:transition spd="slow" p14:dur="2000" advTm="30521"/>
    </mc:Choice>
    <mc:Fallback xmlns="">
      <p:transition spd="slow" advTm="3052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3C14EE-3E45-224E-83F5-979F981F06C3}"/>
              </a:ext>
            </a:extLst>
          </p:cNvPr>
          <p:cNvSpPr>
            <a:spLocks noGrp="1"/>
          </p:cNvSpPr>
          <p:nvPr>
            <p:ph type="title"/>
          </p:nvPr>
        </p:nvSpPr>
        <p:spPr>
          <a:xfrm>
            <a:off x="301752" y="302989"/>
            <a:ext cx="8337046" cy="465391"/>
          </a:xfrm>
        </p:spPr>
        <p:txBody>
          <a:bodyPr/>
          <a:lstStyle/>
          <a:p>
            <a:r>
              <a:rPr lang="en-US" dirty="0"/>
              <a:t>References</a:t>
            </a:r>
          </a:p>
        </p:txBody>
      </p:sp>
      <p:sp>
        <p:nvSpPr>
          <p:cNvPr id="11" name="Content Placeholder 10">
            <a:extLst>
              <a:ext uri="{FF2B5EF4-FFF2-40B4-BE49-F238E27FC236}">
                <a16:creationId xmlns:a16="http://schemas.microsoft.com/office/drawing/2014/main" id="{DE3BC491-76F5-6044-84A5-F14200838FD6}"/>
              </a:ext>
            </a:extLst>
          </p:cNvPr>
          <p:cNvSpPr>
            <a:spLocks noGrp="1"/>
          </p:cNvSpPr>
          <p:nvPr>
            <p:ph sz="quarter" idx="18"/>
          </p:nvPr>
        </p:nvSpPr>
        <p:spPr>
          <a:xfrm>
            <a:off x="301752" y="1052586"/>
            <a:ext cx="8344043" cy="2982912"/>
          </a:xfrm>
        </p:spPr>
        <p:txBody>
          <a:bodyPr/>
          <a:lstStyle/>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a:p>
            <a:pPr marL="342900" indent="-342900">
              <a:buFont typeface="+mj-lt"/>
              <a:buAutoNum type="arabicPeriod"/>
            </a:pPr>
            <a:r>
              <a:rPr lang="en-US" sz="1400" dirty="0" err="1"/>
              <a:t>Sandite</a:t>
            </a:r>
            <a:r>
              <a:rPr lang="en-US" sz="1400" dirty="0"/>
              <a:t> </a:t>
            </a:r>
            <a:r>
              <a:rPr lang="en-US" sz="1400" dirty="0" err="1"/>
              <a:t>nobit</a:t>
            </a:r>
            <a:r>
              <a:rPr lang="en-US" sz="1400" dirty="0"/>
              <a:t> </a:t>
            </a:r>
            <a:r>
              <a:rPr lang="en-US" sz="1400" dirty="0" err="1"/>
              <a:t>aut</a:t>
            </a:r>
            <a:r>
              <a:rPr lang="en-US" sz="1400" dirty="0"/>
              <a:t> </a:t>
            </a:r>
            <a:r>
              <a:rPr lang="en-US" sz="1400" dirty="0" err="1"/>
              <a:t>ut</a:t>
            </a:r>
            <a:r>
              <a:rPr lang="en-US" sz="1400" dirty="0"/>
              <a:t> qui rest </a:t>
            </a:r>
            <a:r>
              <a:rPr lang="en-US" sz="1400" dirty="0" err="1"/>
              <a:t>rero</a:t>
            </a:r>
            <a:r>
              <a:rPr lang="en-US" sz="1400" dirty="0"/>
              <a:t> </a:t>
            </a:r>
            <a:r>
              <a:rPr lang="en-US" sz="1400" dirty="0" err="1"/>
              <a:t>Ipis</a:t>
            </a:r>
            <a:r>
              <a:rPr lang="en-US" sz="1400" dirty="0"/>
              <a:t> </a:t>
            </a:r>
            <a:r>
              <a:rPr lang="en-US" sz="1400" dirty="0" err="1"/>
              <a:t>ut</a:t>
            </a:r>
            <a:r>
              <a:rPr lang="en-US" sz="1400" dirty="0"/>
              <a:t> </a:t>
            </a:r>
            <a:r>
              <a:rPr lang="en-US" sz="1400" dirty="0" err="1"/>
              <a:t>quibus</a:t>
            </a:r>
            <a:r>
              <a:rPr lang="en-US" sz="1400" dirty="0"/>
              <a:t>, </a:t>
            </a:r>
            <a:r>
              <a:rPr lang="en-US" sz="1400" dirty="0" err="1"/>
              <a:t>ut</a:t>
            </a:r>
            <a:r>
              <a:rPr lang="en-US" sz="1400" dirty="0"/>
              <a:t> at </a:t>
            </a:r>
            <a:r>
              <a:rPr lang="en-US" sz="1400" dirty="0" err="1"/>
              <a:t>quaspic</a:t>
            </a:r>
            <a:r>
              <a:rPr lang="en-US" sz="1400" dirty="0"/>
              <a:t> </a:t>
            </a:r>
            <a:r>
              <a:rPr lang="en-US" sz="1400" dirty="0" err="1"/>
              <a:t>te</a:t>
            </a:r>
            <a:r>
              <a:rPr lang="en-US" sz="1400" dirty="0"/>
              <a:t> et </a:t>
            </a:r>
          </a:p>
        </p:txBody>
      </p:sp>
      <p:sp>
        <p:nvSpPr>
          <p:cNvPr id="13" name="Footer Placeholder 12">
            <a:extLst>
              <a:ext uri="{FF2B5EF4-FFF2-40B4-BE49-F238E27FC236}">
                <a16:creationId xmlns:a16="http://schemas.microsoft.com/office/drawing/2014/main" id="{0EE1D530-DC54-0142-927B-C985A6FAC9EC}"/>
              </a:ext>
            </a:extLst>
          </p:cNvPr>
          <p:cNvSpPr>
            <a:spLocks noGrp="1"/>
          </p:cNvSpPr>
          <p:nvPr>
            <p:ph type="ftr" sz="quarter" idx="16"/>
          </p:nvPr>
        </p:nvSpPr>
        <p:spPr>
          <a:xfrm>
            <a:off x="301752" y="4434840"/>
            <a:ext cx="5934631" cy="193868"/>
          </a:xfrm>
        </p:spPr>
        <p:txBody>
          <a:bodyPr/>
          <a:lstStyle/>
          <a:p>
            <a:endParaRPr lang="en-US" dirty="0"/>
          </a:p>
        </p:txBody>
      </p:sp>
      <p:sp>
        <p:nvSpPr>
          <p:cNvPr id="10" name="Slide Number Placeholder 9">
            <a:extLst>
              <a:ext uri="{FF2B5EF4-FFF2-40B4-BE49-F238E27FC236}">
                <a16:creationId xmlns:a16="http://schemas.microsoft.com/office/drawing/2014/main" id="{ED171AB4-05ED-BC95-191E-6845C06D3AA4}"/>
              </a:ext>
            </a:extLst>
          </p:cNvPr>
          <p:cNvSpPr>
            <a:spLocks noGrp="1"/>
          </p:cNvSpPr>
          <p:nvPr>
            <p:ph type="sldNum" sz="quarter" idx="10"/>
          </p:nvPr>
        </p:nvSpPr>
        <p:spPr/>
        <p:txBody>
          <a:bodyPr/>
          <a:lstStyle/>
          <a:p>
            <a:fld id="{56F5FFA5-B4B8-465A-BD50-A16998F1CBB4}" type="slidenum">
              <a:rPr lang="en-US" smtClean="0"/>
              <a:pPr/>
              <a:t>22</a:t>
            </a:fld>
            <a:endParaRPr lang="en-US" dirty="0"/>
          </a:p>
        </p:txBody>
      </p:sp>
    </p:spTree>
    <p:extLst>
      <p:ext uri="{BB962C8B-B14F-4D97-AF65-F5344CB8AC3E}">
        <p14:creationId xmlns:p14="http://schemas.microsoft.com/office/powerpoint/2010/main" val="3976948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3094-8628-9B43-A2FE-E839861CC43F}"/>
              </a:ext>
            </a:extLst>
          </p:cNvPr>
          <p:cNvSpPr>
            <a:spLocks noGrp="1"/>
          </p:cNvSpPr>
          <p:nvPr>
            <p:ph type="ctrTitle"/>
          </p:nvPr>
        </p:nvSpPr>
        <p:spPr>
          <a:xfrm>
            <a:off x="3510455" y="326785"/>
            <a:ext cx="5633546" cy="2327754"/>
          </a:xfrm>
        </p:spPr>
        <p:txBody>
          <a:bodyPr>
            <a:normAutofit/>
          </a:bodyPr>
          <a:lstStyle/>
          <a:p>
            <a:r>
              <a:rPr kumimoji="0" lang="en-US" sz="4000" b="0" i="0" u="none" strike="noStrike" kern="1200" cap="none" spc="0" normalizeH="0" baseline="0" noProof="0" dirty="0">
                <a:ln>
                  <a:noFill/>
                </a:ln>
                <a:solidFill>
                  <a:srgbClr val="000000"/>
                </a:solidFill>
                <a:effectLst/>
                <a:uLnTx/>
                <a:uFillTx/>
                <a:latin typeface="Calibri Light" panose="020F0302020204030204"/>
                <a:ea typeface="Meiryo" panose="020B0604030504040204" pitchFamily="34" charset="-128"/>
                <a:cs typeface="+mj-cs"/>
              </a:rPr>
              <a:t>Insert Divider Title Here</a:t>
            </a:r>
            <a:br>
              <a:rPr kumimoji="0" lang="en-US" sz="4000" b="0" i="0" u="none" strike="noStrike" kern="1200" cap="none" spc="0" normalizeH="0" baseline="0" noProof="0" dirty="0">
                <a:ln>
                  <a:noFill/>
                </a:ln>
                <a:solidFill>
                  <a:srgbClr val="000000"/>
                </a:solidFill>
                <a:effectLst/>
                <a:uLnTx/>
                <a:uFillTx/>
                <a:latin typeface="Calibri Light" panose="020F0302020204030204"/>
                <a:ea typeface="Meiryo" panose="020B0604030504040204" pitchFamily="34" charset="-128"/>
                <a:cs typeface="+mj-cs"/>
              </a:rPr>
            </a:br>
            <a:r>
              <a:rPr kumimoji="0" lang="en-US" sz="2800" b="0" i="0" u="none" strike="noStrike" kern="1200" cap="none" spc="0" normalizeH="0" baseline="0" noProof="0" dirty="0">
                <a:ln>
                  <a:noFill/>
                </a:ln>
                <a:solidFill>
                  <a:srgbClr val="000000"/>
                </a:solidFill>
                <a:effectLst/>
                <a:uLnTx/>
                <a:uFillTx/>
                <a:latin typeface="Calibri Light" panose="020F0302020204030204"/>
                <a:ea typeface="Meiryo" panose="020B0604030504040204" pitchFamily="34" charset="-128"/>
                <a:cs typeface="+mj-cs"/>
              </a:rPr>
              <a:t>(Optional Slide)</a:t>
            </a:r>
            <a:endParaRPr lang="en-US" sz="3600" dirty="0"/>
          </a:p>
        </p:txBody>
      </p:sp>
      <p:sp>
        <p:nvSpPr>
          <p:cNvPr id="3" name="Subtitle 2">
            <a:extLst>
              <a:ext uri="{FF2B5EF4-FFF2-40B4-BE49-F238E27FC236}">
                <a16:creationId xmlns:a16="http://schemas.microsoft.com/office/drawing/2014/main" id="{6143D1A6-2A64-7E42-A299-FBAD13600AD9}"/>
              </a:ext>
            </a:extLst>
          </p:cNvPr>
          <p:cNvSpPr>
            <a:spLocks noGrp="1"/>
          </p:cNvSpPr>
          <p:nvPr>
            <p:ph type="subTitle" idx="1"/>
          </p:nvPr>
        </p:nvSpPr>
        <p:spPr>
          <a:xfrm>
            <a:off x="4430750" y="3148318"/>
            <a:ext cx="4713250" cy="1723400"/>
          </a:xfrm>
        </p:spPr>
        <p:txBody>
          <a:bodyPr/>
          <a:lstStyle/>
          <a:p>
            <a:r>
              <a:rPr lang="en-US" dirty="0"/>
              <a:t>Insert divider subtitle here</a:t>
            </a:r>
          </a:p>
        </p:txBody>
      </p:sp>
      <p:sp>
        <p:nvSpPr>
          <p:cNvPr id="4" name="Slide Number Placeholder 3">
            <a:extLst>
              <a:ext uri="{FF2B5EF4-FFF2-40B4-BE49-F238E27FC236}">
                <a16:creationId xmlns:a16="http://schemas.microsoft.com/office/drawing/2014/main" id="{DDD4DC57-DBA0-61C7-0E6A-CD93471AD46F}"/>
              </a:ext>
            </a:extLst>
          </p:cNvPr>
          <p:cNvSpPr>
            <a:spLocks noGrp="1"/>
          </p:cNvSpPr>
          <p:nvPr>
            <p:ph type="sldNum" sz="quarter" idx="10"/>
          </p:nvPr>
        </p:nvSpPr>
        <p:spPr>
          <a:xfrm>
            <a:off x="8028517" y="4866191"/>
            <a:ext cx="1115483" cy="277309"/>
          </a:xfrm>
        </p:spPr>
        <p:txBody>
          <a:bodyPr/>
          <a:lstStyle/>
          <a:p>
            <a:fld id="{56F5FFA5-B4B8-465A-BD50-A16998F1CBB4}" type="slidenum">
              <a:rPr lang="en-US" smtClean="0"/>
              <a:pPr/>
              <a:t>23</a:t>
            </a:fld>
            <a:endParaRPr lang="en-US" dirty="0"/>
          </a:p>
        </p:txBody>
      </p:sp>
      <p:cxnSp>
        <p:nvCxnSpPr>
          <p:cNvPr id="6" name="Straight Connector 5">
            <a:extLst>
              <a:ext uri="{FF2B5EF4-FFF2-40B4-BE49-F238E27FC236}">
                <a16:creationId xmlns:a16="http://schemas.microsoft.com/office/drawing/2014/main" id="{3368FB5D-D69E-95E8-5534-CDF60B7F9DBC}"/>
              </a:ext>
            </a:extLst>
          </p:cNvPr>
          <p:cNvCxnSpPr>
            <a:cxnSpLocks/>
          </p:cNvCxnSpPr>
          <p:nvPr/>
        </p:nvCxnSpPr>
        <p:spPr>
          <a:xfrm flipH="1">
            <a:off x="8211671" y="2889854"/>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91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3094-8628-9B43-A2FE-E839861CC43F}"/>
              </a:ext>
            </a:extLst>
          </p:cNvPr>
          <p:cNvSpPr>
            <a:spLocks noGrp="1"/>
          </p:cNvSpPr>
          <p:nvPr>
            <p:ph type="ctrTitle"/>
          </p:nvPr>
        </p:nvSpPr>
        <p:spPr>
          <a:xfrm>
            <a:off x="3426372" y="326785"/>
            <a:ext cx="5717629" cy="2327754"/>
          </a:xfrm>
          <a:noFill/>
        </p:spPr>
        <p:txBody>
          <a:bodyPr/>
          <a:lstStyle/>
          <a:p>
            <a:r>
              <a:rPr lang="en-US" sz="4000"/>
              <a:t>Insert Divider Title Here</a:t>
            </a:r>
            <a:br>
              <a:rPr lang="en-US" sz="4000"/>
            </a:br>
            <a:r>
              <a:rPr lang="en-US" sz="2800"/>
              <a:t>(Optional Slide)</a:t>
            </a:r>
            <a:endParaRPr lang="en-US" sz="4000" dirty="0"/>
          </a:p>
        </p:txBody>
      </p:sp>
      <p:sp>
        <p:nvSpPr>
          <p:cNvPr id="3" name="Subtitle 2">
            <a:extLst>
              <a:ext uri="{FF2B5EF4-FFF2-40B4-BE49-F238E27FC236}">
                <a16:creationId xmlns:a16="http://schemas.microsoft.com/office/drawing/2014/main" id="{6143D1A6-2A64-7E42-A299-FBAD13600AD9}"/>
              </a:ext>
            </a:extLst>
          </p:cNvPr>
          <p:cNvSpPr>
            <a:spLocks noGrp="1"/>
          </p:cNvSpPr>
          <p:nvPr>
            <p:ph type="subTitle" idx="1"/>
          </p:nvPr>
        </p:nvSpPr>
        <p:spPr/>
        <p:txBody>
          <a:bodyPr/>
          <a:lstStyle/>
          <a:p>
            <a:r>
              <a:rPr lang="en-US"/>
              <a:t>Insert divider subtitle here</a:t>
            </a:r>
            <a:endParaRPr lang="en-US" dirty="0"/>
          </a:p>
        </p:txBody>
      </p:sp>
      <p:sp>
        <p:nvSpPr>
          <p:cNvPr id="4" name="Slide Number Placeholder 3">
            <a:extLst>
              <a:ext uri="{FF2B5EF4-FFF2-40B4-BE49-F238E27FC236}">
                <a16:creationId xmlns:a16="http://schemas.microsoft.com/office/drawing/2014/main" id="{6A152C26-23D8-C6CA-47E8-D42C12FC2C04}"/>
              </a:ext>
            </a:extLst>
          </p:cNvPr>
          <p:cNvSpPr>
            <a:spLocks noGrp="1"/>
          </p:cNvSpPr>
          <p:nvPr>
            <p:ph type="sldNum" sz="quarter" idx="10"/>
          </p:nvPr>
        </p:nvSpPr>
        <p:spPr/>
        <p:txBody>
          <a:bodyPr/>
          <a:lstStyle/>
          <a:p>
            <a:fld id="{56F5FFA5-B4B8-465A-BD50-A16998F1CBB4}" type="slidenum">
              <a:rPr lang="en-US" smtClean="0"/>
              <a:pPr/>
              <a:t>24</a:t>
            </a:fld>
            <a:endParaRPr lang="en-US" dirty="0"/>
          </a:p>
        </p:txBody>
      </p:sp>
      <p:cxnSp>
        <p:nvCxnSpPr>
          <p:cNvPr id="5" name="Straight Connector 4">
            <a:extLst>
              <a:ext uri="{FF2B5EF4-FFF2-40B4-BE49-F238E27FC236}">
                <a16:creationId xmlns:a16="http://schemas.microsoft.com/office/drawing/2014/main" id="{0024526C-0321-33F0-8696-14CB49DAD3AF}"/>
              </a:ext>
            </a:extLst>
          </p:cNvPr>
          <p:cNvCxnSpPr>
            <a:cxnSpLocks/>
          </p:cNvCxnSpPr>
          <p:nvPr/>
        </p:nvCxnSpPr>
        <p:spPr>
          <a:xfrm flipH="1">
            <a:off x="8211671" y="2889854"/>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4120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972A4-5EB3-C1DB-B7B4-56DDF2204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B7EFF-7176-DB82-4AA4-42EC443AE9E8}"/>
              </a:ext>
            </a:extLst>
          </p:cNvPr>
          <p:cNvSpPr>
            <a:spLocks noGrp="1"/>
          </p:cNvSpPr>
          <p:nvPr>
            <p:ph type="ctrTitle"/>
          </p:nvPr>
        </p:nvSpPr>
        <p:spPr>
          <a:xfrm>
            <a:off x="3699641" y="463415"/>
            <a:ext cx="5444360" cy="2327754"/>
          </a:xfrm>
          <a:noFill/>
        </p:spPr>
        <p:txBody>
          <a:bodyPr/>
          <a:lstStyle/>
          <a:p>
            <a:r>
              <a:rPr lang="en-US" sz="4000" dirty="0"/>
              <a:t>Insert Divider Title Here</a:t>
            </a:r>
            <a:br>
              <a:rPr lang="en-US" sz="4000" dirty="0"/>
            </a:br>
            <a:r>
              <a:rPr lang="en-US" sz="2800" dirty="0"/>
              <a:t>(Optional Slide)</a:t>
            </a:r>
            <a:endParaRPr lang="en-US" sz="4000" dirty="0"/>
          </a:p>
        </p:txBody>
      </p:sp>
      <p:sp>
        <p:nvSpPr>
          <p:cNvPr id="3" name="Subtitle 2">
            <a:extLst>
              <a:ext uri="{FF2B5EF4-FFF2-40B4-BE49-F238E27FC236}">
                <a16:creationId xmlns:a16="http://schemas.microsoft.com/office/drawing/2014/main" id="{6DB73326-DEC2-6E2C-851F-298513E9F793}"/>
              </a:ext>
            </a:extLst>
          </p:cNvPr>
          <p:cNvSpPr>
            <a:spLocks noGrp="1"/>
          </p:cNvSpPr>
          <p:nvPr>
            <p:ph type="subTitle" idx="1"/>
          </p:nvPr>
        </p:nvSpPr>
        <p:spPr>
          <a:xfrm>
            <a:off x="4430750" y="3284948"/>
            <a:ext cx="4713250" cy="1318583"/>
          </a:xfrm>
        </p:spPr>
        <p:txBody>
          <a:bodyPr/>
          <a:lstStyle/>
          <a:p>
            <a:r>
              <a:rPr lang="en-US" dirty="0"/>
              <a:t>Insert divider subtitle here</a:t>
            </a:r>
          </a:p>
        </p:txBody>
      </p:sp>
      <p:sp>
        <p:nvSpPr>
          <p:cNvPr id="4" name="Slide Number Placeholder 3">
            <a:extLst>
              <a:ext uri="{FF2B5EF4-FFF2-40B4-BE49-F238E27FC236}">
                <a16:creationId xmlns:a16="http://schemas.microsoft.com/office/drawing/2014/main" id="{A1411F70-70DB-4CC7-5A09-CA5C34513645}"/>
              </a:ext>
            </a:extLst>
          </p:cNvPr>
          <p:cNvSpPr>
            <a:spLocks noGrp="1"/>
          </p:cNvSpPr>
          <p:nvPr>
            <p:ph type="sldNum" sz="quarter" idx="10"/>
          </p:nvPr>
        </p:nvSpPr>
        <p:spPr/>
        <p:txBody>
          <a:bodyPr/>
          <a:lstStyle/>
          <a:p>
            <a:fld id="{56F5FFA5-B4B8-465A-BD50-A16998F1CBB4}" type="slidenum">
              <a:rPr lang="en-US" smtClean="0"/>
              <a:pPr/>
              <a:t>25</a:t>
            </a:fld>
            <a:endParaRPr lang="en-US" dirty="0"/>
          </a:p>
        </p:txBody>
      </p:sp>
      <p:cxnSp>
        <p:nvCxnSpPr>
          <p:cNvPr id="5" name="Straight Connector 4">
            <a:extLst>
              <a:ext uri="{FF2B5EF4-FFF2-40B4-BE49-F238E27FC236}">
                <a16:creationId xmlns:a16="http://schemas.microsoft.com/office/drawing/2014/main" id="{9C498E5F-1268-DD89-5192-7796A9D98E62}"/>
              </a:ext>
            </a:extLst>
          </p:cNvPr>
          <p:cNvCxnSpPr>
            <a:cxnSpLocks/>
          </p:cNvCxnSpPr>
          <p:nvPr/>
        </p:nvCxnSpPr>
        <p:spPr>
          <a:xfrm flipH="1">
            <a:off x="8211671" y="3036999"/>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2273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5044F-72FD-21C9-AB00-058B7DEC9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B7FB9-5CC8-320F-2E24-C605DFC833CF}"/>
              </a:ext>
            </a:extLst>
          </p:cNvPr>
          <p:cNvSpPr>
            <a:spLocks noGrp="1"/>
          </p:cNvSpPr>
          <p:nvPr>
            <p:ph type="ctrTitle"/>
          </p:nvPr>
        </p:nvSpPr>
        <p:spPr>
          <a:xfrm>
            <a:off x="0" y="0"/>
            <a:ext cx="9144000" cy="3314739"/>
          </a:xfrm>
          <a:noFill/>
        </p:spPr>
        <p:txBody>
          <a:bodyPr/>
          <a:lstStyle/>
          <a:p>
            <a:r>
              <a:rPr lang="en-US" dirty="0"/>
              <a:t>Insert Divider Title Here</a:t>
            </a:r>
            <a:br>
              <a:rPr lang="en-US" dirty="0"/>
            </a:br>
            <a:r>
              <a:rPr lang="en-US" dirty="0"/>
              <a:t>(Optional Slide)</a:t>
            </a:r>
          </a:p>
        </p:txBody>
      </p:sp>
      <p:sp>
        <p:nvSpPr>
          <p:cNvPr id="3" name="Subtitle 2">
            <a:extLst>
              <a:ext uri="{FF2B5EF4-FFF2-40B4-BE49-F238E27FC236}">
                <a16:creationId xmlns:a16="http://schemas.microsoft.com/office/drawing/2014/main" id="{AB55F78F-55B1-80B4-941B-02AA1E3F4BC8}"/>
              </a:ext>
            </a:extLst>
          </p:cNvPr>
          <p:cNvSpPr>
            <a:spLocks noGrp="1"/>
          </p:cNvSpPr>
          <p:nvPr>
            <p:ph type="subTitle" idx="1"/>
          </p:nvPr>
        </p:nvSpPr>
        <p:spPr>
          <a:xfrm>
            <a:off x="1" y="3718064"/>
            <a:ext cx="9144000" cy="1148124"/>
          </a:xfrm>
        </p:spPr>
        <p:txBody>
          <a:bodyPr/>
          <a:lstStyle/>
          <a:p>
            <a:r>
              <a:rPr lang="en-US" dirty="0"/>
              <a:t>Insert divider subtitle here</a:t>
            </a:r>
          </a:p>
        </p:txBody>
      </p:sp>
      <p:sp>
        <p:nvSpPr>
          <p:cNvPr id="4" name="Slide Number Placeholder 3">
            <a:extLst>
              <a:ext uri="{FF2B5EF4-FFF2-40B4-BE49-F238E27FC236}">
                <a16:creationId xmlns:a16="http://schemas.microsoft.com/office/drawing/2014/main" id="{71854F47-3608-B160-5425-B66FEA2F5510}"/>
              </a:ext>
            </a:extLst>
          </p:cNvPr>
          <p:cNvSpPr>
            <a:spLocks noGrp="1"/>
          </p:cNvSpPr>
          <p:nvPr>
            <p:ph type="sldNum" sz="quarter" idx="10"/>
          </p:nvPr>
        </p:nvSpPr>
        <p:spPr>
          <a:xfrm>
            <a:off x="8028517" y="4866191"/>
            <a:ext cx="1115483" cy="277309"/>
          </a:xfrm>
        </p:spPr>
        <p:txBody>
          <a:bodyPr/>
          <a:lstStyle/>
          <a:p>
            <a:fld id="{56F5FFA5-B4B8-465A-BD50-A16998F1CBB4}" type="slidenum">
              <a:rPr lang="en-US" smtClean="0"/>
              <a:pPr/>
              <a:t>26</a:t>
            </a:fld>
            <a:endParaRPr lang="en-US" dirty="0"/>
          </a:p>
        </p:txBody>
      </p:sp>
      <p:cxnSp>
        <p:nvCxnSpPr>
          <p:cNvPr id="5" name="Straight Connector 4">
            <a:extLst>
              <a:ext uri="{FF2B5EF4-FFF2-40B4-BE49-F238E27FC236}">
                <a16:creationId xmlns:a16="http://schemas.microsoft.com/office/drawing/2014/main" id="{044C4C8E-320E-1B43-2206-C83588886706}"/>
              </a:ext>
            </a:extLst>
          </p:cNvPr>
          <p:cNvCxnSpPr>
            <a:cxnSpLocks/>
          </p:cNvCxnSpPr>
          <p:nvPr/>
        </p:nvCxnSpPr>
        <p:spPr>
          <a:xfrm flipH="1">
            <a:off x="4277286" y="3475170"/>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7881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3094-8628-9B43-A2FE-E839861CC43F}"/>
              </a:ext>
            </a:extLst>
          </p:cNvPr>
          <p:cNvSpPr>
            <a:spLocks noGrp="1"/>
          </p:cNvSpPr>
          <p:nvPr>
            <p:ph type="ctrTitle"/>
          </p:nvPr>
        </p:nvSpPr>
        <p:spPr>
          <a:noFill/>
        </p:spPr>
        <p:txBody>
          <a:bodyPr/>
          <a:lstStyle/>
          <a:p>
            <a:r>
              <a:rPr lang="en-US" sz="4000" dirty="0"/>
              <a:t>Insert Divider Title Here</a:t>
            </a:r>
            <a:br>
              <a:rPr lang="en-US" sz="4000" dirty="0"/>
            </a:br>
            <a:r>
              <a:rPr lang="en-US" sz="2800" dirty="0"/>
              <a:t>(Optional Slide)</a:t>
            </a:r>
            <a:endParaRPr lang="en-US" sz="4000" dirty="0"/>
          </a:p>
        </p:txBody>
      </p:sp>
      <p:sp>
        <p:nvSpPr>
          <p:cNvPr id="3" name="Subtitle 2">
            <a:extLst>
              <a:ext uri="{FF2B5EF4-FFF2-40B4-BE49-F238E27FC236}">
                <a16:creationId xmlns:a16="http://schemas.microsoft.com/office/drawing/2014/main" id="{6143D1A6-2A64-7E42-A299-FBAD13600AD9}"/>
              </a:ext>
            </a:extLst>
          </p:cNvPr>
          <p:cNvSpPr>
            <a:spLocks noGrp="1"/>
          </p:cNvSpPr>
          <p:nvPr>
            <p:ph type="subTitle" idx="1"/>
          </p:nvPr>
        </p:nvSpPr>
        <p:spPr/>
        <p:txBody>
          <a:bodyPr/>
          <a:lstStyle/>
          <a:p>
            <a:r>
              <a:rPr lang="en-US"/>
              <a:t>Insert divider subtitle here</a:t>
            </a:r>
            <a:endParaRPr lang="en-US" dirty="0"/>
          </a:p>
        </p:txBody>
      </p:sp>
      <p:sp>
        <p:nvSpPr>
          <p:cNvPr id="4" name="Slide Number Placeholder 3">
            <a:extLst>
              <a:ext uri="{FF2B5EF4-FFF2-40B4-BE49-F238E27FC236}">
                <a16:creationId xmlns:a16="http://schemas.microsoft.com/office/drawing/2014/main" id="{6A152C26-23D8-C6CA-47E8-D42C12FC2C04}"/>
              </a:ext>
            </a:extLst>
          </p:cNvPr>
          <p:cNvSpPr>
            <a:spLocks noGrp="1"/>
          </p:cNvSpPr>
          <p:nvPr>
            <p:ph type="sldNum" sz="quarter" idx="10"/>
          </p:nvPr>
        </p:nvSpPr>
        <p:spPr/>
        <p:txBody>
          <a:bodyPr/>
          <a:lstStyle/>
          <a:p>
            <a:fld id="{56F5FFA5-B4B8-465A-BD50-A16998F1CBB4}" type="slidenum">
              <a:rPr lang="en-US" smtClean="0"/>
              <a:pPr/>
              <a:t>27</a:t>
            </a:fld>
            <a:endParaRPr lang="en-US" dirty="0"/>
          </a:p>
        </p:txBody>
      </p:sp>
      <p:cxnSp>
        <p:nvCxnSpPr>
          <p:cNvPr id="8" name="Straight Connector 7">
            <a:extLst>
              <a:ext uri="{FF2B5EF4-FFF2-40B4-BE49-F238E27FC236}">
                <a16:creationId xmlns:a16="http://schemas.microsoft.com/office/drawing/2014/main" id="{083146E3-631C-3A64-3FDE-7BCBF2097A28}"/>
              </a:ext>
            </a:extLst>
          </p:cNvPr>
          <p:cNvCxnSpPr>
            <a:cxnSpLocks/>
          </p:cNvCxnSpPr>
          <p:nvPr/>
        </p:nvCxnSpPr>
        <p:spPr>
          <a:xfrm flipH="1">
            <a:off x="301752" y="3477863"/>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2781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xqh48g2p71cuhpgjot1586z22r14oi"/>
  <p:tag name="MENTI_PPT_SLIDE_MAP" val="{&quot;518&quot;:&quot;vh8ta84yk84g&quot;,&quot;519&quot;:&quot;zgscqygw5vyh&quot;,&quot;520&quot;:&quot;zgscqygw5vyh&quot;,&quot;521&quot;:&quot;j6orazge1dxo&quot;,&quot;522&quot;:&quot;md5sfqtoxoce&quot;,&quot;523&quot;:&quot;vh8ta84yk84g&quot;,&quot;524&quot;:&quot;zgscqygw5vyh&quot;,&quot;525&quot;:&quot;iwfrqbw2xq51&quot;,&quot;2145706063&quot;:&quot;kzziqv1pjsw4&quot;,&quot;2145706068&quot;:&quot;b2xb3gi7cpuq&quot;,&quot;2145706074&quot;:&quot;4846ngvrhoz1&quot;,&quot;2145706079&quot;:&quot;zgscqygw5vyh&quot;}"/>
</p:tagLst>
</file>

<file path=ppt/theme/theme1.xml><?xml version="1.0" encoding="utf-8"?>
<a:theme xmlns:a="http://schemas.openxmlformats.org/drawingml/2006/main" name="Theme1">
  <a:themeElements>
    <a:clrScheme name="SS27">
      <a:dk1>
        <a:srgbClr val="270D5D"/>
      </a:dk1>
      <a:lt1>
        <a:srgbClr val="F7911D"/>
      </a:lt1>
      <a:dk2>
        <a:srgbClr val="FFE000"/>
      </a:dk2>
      <a:lt2>
        <a:srgbClr val="270D5D"/>
      </a:lt2>
      <a:accent1>
        <a:srgbClr val="00ABC3"/>
      </a:accent1>
      <a:accent2>
        <a:srgbClr val="C71B8A"/>
      </a:accent2>
      <a:accent3>
        <a:srgbClr val="FFDF00"/>
      </a:accent3>
      <a:accent4>
        <a:srgbClr val="FEFFFF"/>
      </a:accent4>
      <a:accent5>
        <a:srgbClr val="000000"/>
      </a:accent5>
      <a:accent6>
        <a:srgbClr val="585947"/>
      </a:accent6>
      <a:hlink>
        <a:srgbClr val="0A2F74"/>
      </a:hlink>
      <a:folHlink>
        <a:srgbClr val="0A2F7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6B0AFD1B-CB3A-FC45-944A-6148E8BBA9A0}" vid="{A14E21E5-DCCF-2F4A-B0C6-3F80841BE4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FE4900E8582C49862CCDC49265C8B6" ma:contentTypeVersion="15" ma:contentTypeDescription="Create a new document." ma:contentTypeScope="" ma:versionID="52b43c604a9c4ad0c9ba442d5df21b05">
  <xsd:schema xmlns:xsd="http://www.w3.org/2001/XMLSchema" xmlns:xs="http://www.w3.org/2001/XMLSchema" xmlns:p="http://schemas.microsoft.com/office/2006/metadata/properties" xmlns:ns2="fb907e9f-2e25-48b3-9fa7-f7ca48a6cda3" xmlns:ns3="75a30eaa-cc28-4732-acdd-a5b3ea932c6b" targetNamespace="http://schemas.microsoft.com/office/2006/metadata/properties" ma:root="true" ma:fieldsID="52d3110758b94e1cbac25a613f91e0c5" ns2:_="" ns3:_="">
    <xsd:import namespace="fb907e9f-2e25-48b3-9fa7-f7ca48a6cda3"/>
    <xsd:import namespace="75a30eaa-cc28-4732-acdd-a5b3ea932c6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SearchPropertie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907e9f-2e25-48b3-9fa7-f7ca48a6cd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a5dc7a3-45b6-4450-8dd8-54a6f51fe4b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a30eaa-cc28-4732-acdd-a5b3ea932c6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8e9700a-6d24-4eb2-ae7b-31160447a67d}" ma:internalName="TaxCatchAll" ma:showField="CatchAllData" ma:web="75a30eaa-cc28-4732-acdd-a5b3ea932c6b">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75a30eaa-cc28-4732-acdd-a5b3ea932c6b">
      <UserInfo>
        <DisplayName>Gengler, Heidi</DisplayName>
        <AccountId>16</AccountId>
        <AccountType/>
      </UserInfo>
    </SharedWithUsers>
    <lcf76f155ced4ddcb4097134ff3c332f xmlns="fb907e9f-2e25-48b3-9fa7-f7ca48a6cda3">
      <Terms xmlns="http://schemas.microsoft.com/office/infopath/2007/PartnerControls"/>
    </lcf76f155ced4ddcb4097134ff3c332f>
    <TaxCatchAll xmlns="75a30eaa-cc28-4732-acdd-a5b3ea932c6b" xsi:nil="true"/>
  </documentManagement>
</p:properties>
</file>

<file path=customXml/itemProps1.xml><?xml version="1.0" encoding="utf-8"?>
<ds:datastoreItem xmlns:ds="http://schemas.openxmlformats.org/officeDocument/2006/customXml" ds:itemID="{677549A0-B677-4415-90FF-95B1090EC66D}">
  <ds:schemaRefs>
    <ds:schemaRef ds:uri="http://schemas.microsoft.com/sharepoint/v3/contenttype/forms"/>
  </ds:schemaRefs>
</ds:datastoreItem>
</file>

<file path=customXml/itemProps2.xml><?xml version="1.0" encoding="utf-8"?>
<ds:datastoreItem xmlns:ds="http://schemas.openxmlformats.org/officeDocument/2006/customXml" ds:itemID="{1BA47CF3-D0A5-40EE-9BB2-AFCB40541916}"/>
</file>

<file path=customXml/itemProps3.xml><?xml version="1.0" encoding="utf-8"?>
<ds:datastoreItem xmlns:ds="http://schemas.openxmlformats.org/officeDocument/2006/customXml" ds:itemID="{E0FD075D-2C9C-4C22-9DB4-34845B9D6124}">
  <ds:schemaRefs>
    <ds:schemaRef ds:uri="http://purl.org/dc/terms/"/>
    <ds:schemaRef ds:uri="http://schemas.microsoft.com/office/2006/metadata/properties"/>
    <ds:schemaRef ds:uri="39649279-d053-4aae-b089-c445b737e787"/>
    <ds:schemaRef ds:uri="http://purl.org/dc/dcmitype/"/>
    <ds:schemaRef ds:uri="http://purl.org/dc/elements/1.1/"/>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e18c9a0b-6bb6-4bae-aa84-bbfa73a56842"/>
  </ds:schemaRefs>
</ds:datastoreItem>
</file>

<file path=docProps/app.xml><?xml version="1.0" encoding="utf-8"?>
<Properties xmlns="http://schemas.openxmlformats.org/officeDocument/2006/extended-properties" xmlns:vt="http://schemas.openxmlformats.org/officeDocument/2006/docPropsVTypes">
  <TotalTime>9223</TotalTime>
  <Words>1368</Words>
  <Application>Microsoft Office PowerPoint</Application>
  <PresentationFormat>On-screen Show (16:9)</PresentationFormat>
  <Paragraphs>151</Paragraphs>
  <Slides>27</Slides>
  <Notes>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Theme1</vt:lpstr>
      <vt:lpstr>Insert Presentation Title Here Insert Presentation Title Here Insert Presentation Title Here Insert Presentation Title Here</vt:lpstr>
      <vt:lpstr>Disclosures</vt:lpstr>
      <vt:lpstr>Accreditation Statement</vt:lpstr>
      <vt:lpstr>Learning Objectives</vt:lpstr>
      <vt:lpstr>PowerPoint Presentation</vt:lpstr>
      <vt:lpstr>PowerPoint Presentation</vt:lpstr>
      <vt:lpstr>PowerPoint Presentation</vt:lpstr>
      <vt:lpstr>PowerPoint Presentation</vt:lpstr>
      <vt:lpstr>PowerPoint Presentation</vt:lpstr>
      <vt:lpstr>The Interprofessional Team</vt:lpstr>
      <vt:lpstr>Interprofessional Team: Who is Involved?</vt:lpstr>
      <vt:lpstr>Interprofessional Team: Who Does What?</vt:lpstr>
      <vt:lpstr>PowerPoint Presentation</vt:lpstr>
      <vt:lpstr>PowerPoint Presentation</vt:lpstr>
      <vt:lpstr>Barriers + Solutions to Challenges</vt:lpstr>
      <vt:lpstr>PowerPoint Presentation</vt:lpstr>
      <vt:lpstr>Putting It In Practice Slide(s) Goes Here</vt:lpstr>
      <vt:lpstr>PowerPoint Presentation</vt:lpstr>
      <vt:lpstr>Insert Slide Title</vt:lpstr>
      <vt:lpstr>Insert Slide Title</vt:lpstr>
      <vt:lpstr>Questions?</vt:lpstr>
      <vt:lpstr>References</vt:lpstr>
      <vt:lpstr>Insert Divider Title Here (Optional Slide)</vt:lpstr>
      <vt:lpstr>Insert Divider Title Here (Optional Slide)</vt:lpstr>
      <vt:lpstr>Insert Divider Title Here (Optional Slide)</vt:lpstr>
      <vt:lpstr>Insert Divider Title Here (Optional Slide)</vt:lpstr>
      <vt:lpstr>Insert Divider Title Here (Optional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Jenny Kirkegaard</cp:lastModifiedBy>
  <cp:revision>958</cp:revision>
  <dcterms:created xsi:type="dcterms:W3CDTF">2019-03-25T00:33:39Z</dcterms:created>
  <dcterms:modified xsi:type="dcterms:W3CDTF">2026-09-28T15:50:44Z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0x01010020FE4900E8582C49862CCDC49265C8B6</vt:lpwstr>
  </property>
  <property fmtid="{D5CDD505-2E9C-101B-9397-08002B2CF9AE}" pid="3" name="MediaServiceImageTags">
    <vt:lpwstr/>
  </property>
</Properties>
</file>